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42"/>
  </p:notesMasterIdLst>
  <p:sldIdLst>
    <p:sldId id="256" r:id="rId2"/>
    <p:sldId id="257" r:id="rId3"/>
    <p:sldId id="259" r:id="rId4"/>
    <p:sldId id="260" r:id="rId5"/>
    <p:sldId id="278" r:id="rId6"/>
    <p:sldId id="279" r:id="rId7"/>
    <p:sldId id="280" r:id="rId8"/>
    <p:sldId id="261" r:id="rId9"/>
    <p:sldId id="281" r:id="rId10"/>
    <p:sldId id="288" r:id="rId11"/>
    <p:sldId id="262" r:id="rId12"/>
    <p:sldId id="294" r:id="rId13"/>
    <p:sldId id="289" r:id="rId14"/>
    <p:sldId id="301" r:id="rId15"/>
    <p:sldId id="290" r:id="rId16"/>
    <p:sldId id="293" r:id="rId17"/>
    <p:sldId id="302" r:id="rId18"/>
    <p:sldId id="291" r:id="rId19"/>
    <p:sldId id="263" r:id="rId20"/>
    <p:sldId id="295" r:id="rId21"/>
    <p:sldId id="297" r:id="rId22"/>
    <p:sldId id="264" r:id="rId23"/>
    <p:sldId id="282" r:id="rId24"/>
    <p:sldId id="283" r:id="rId25"/>
    <p:sldId id="300" r:id="rId26"/>
    <p:sldId id="265" r:id="rId27"/>
    <p:sldId id="284" r:id="rId28"/>
    <p:sldId id="267" r:id="rId29"/>
    <p:sldId id="268" r:id="rId30"/>
    <p:sldId id="285" r:id="rId31"/>
    <p:sldId id="286" r:id="rId32"/>
    <p:sldId id="287" r:id="rId33"/>
    <p:sldId id="277" r:id="rId34"/>
    <p:sldId id="270" r:id="rId35"/>
    <p:sldId id="271" r:id="rId36"/>
    <p:sldId id="272" r:id="rId37"/>
    <p:sldId id="273" r:id="rId38"/>
    <p:sldId id="274" r:id="rId39"/>
    <p:sldId id="275" r:id="rId40"/>
    <p:sldId id="27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74" autoAdjust="0"/>
    <p:restoredTop sz="83453" autoAdjust="0"/>
  </p:normalViewPr>
  <p:slideViewPr>
    <p:cSldViewPr>
      <p:cViewPr>
        <p:scale>
          <a:sx n="50" d="100"/>
          <a:sy n="50" d="100"/>
        </p:scale>
        <p:origin x="-1770" y="-330"/>
      </p:cViewPr>
      <p:guideLst>
        <p:guide orient="horz" pos="2160"/>
        <p:guide pos="2880"/>
      </p:guideLst>
    </p:cSldViewPr>
  </p:slideViewPr>
  <p:outlineViewPr>
    <p:cViewPr>
      <p:scale>
        <a:sx n="33" d="100"/>
        <a:sy n="33" d="100"/>
      </p:scale>
      <p:origin x="48" y="532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jpg"/></Relationships>
</file>

<file path=ppt/diagrams/_rels/drawing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0DBD51-01DC-4C84-8F39-514C0A499DE9}"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GB"/>
        </a:p>
      </dgm:t>
    </dgm:pt>
    <dgm:pt modelId="{B4D69DA2-85C3-4DCF-BDAE-BBB29F825737}">
      <dgm:prSet phldrT="[Text]"/>
      <dgm:spPr/>
      <dgm:t>
        <a:bodyPr/>
        <a:lstStyle/>
        <a:p>
          <a:r>
            <a:rPr lang="en-GB" dirty="0" smtClean="0"/>
            <a:t>Digital graphics</a:t>
          </a:r>
          <a:endParaRPr lang="en-GB" dirty="0"/>
        </a:p>
      </dgm:t>
    </dgm:pt>
    <dgm:pt modelId="{4D099931-EBD1-4A88-854B-ECC0A5D83EA3}" type="parTrans" cxnId="{22538FE1-95BA-4F3A-A189-D728975C6DE4}">
      <dgm:prSet/>
      <dgm:spPr/>
      <dgm:t>
        <a:bodyPr/>
        <a:lstStyle/>
        <a:p>
          <a:endParaRPr lang="en-GB"/>
        </a:p>
      </dgm:t>
    </dgm:pt>
    <dgm:pt modelId="{2DAC7CEA-CA09-46D5-97C3-395CBD46BC52}" type="sibTrans" cxnId="{22538FE1-95BA-4F3A-A189-D728975C6DE4}">
      <dgm:prSet/>
      <dgm:spPr/>
      <dgm:t>
        <a:bodyPr/>
        <a:lstStyle/>
        <a:p>
          <a:endParaRPr lang="en-GB"/>
        </a:p>
      </dgm:t>
    </dgm:pt>
    <dgm:pt modelId="{CE7BE30C-E285-4AD8-89B5-4FFC8B5F09E4}">
      <dgm:prSet phldrT="[Text]"/>
      <dgm:spPr/>
      <dgm:t>
        <a:bodyPr/>
        <a:lstStyle/>
        <a:p>
          <a:r>
            <a:rPr lang="en-GB" dirty="0" smtClean="0"/>
            <a:t>Book covers</a:t>
          </a:r>
          <a:endParaRPr lang="en-GB" dirty="0"/>
        </a:p>
      </dgm:t>
    </dgm:pt>
    <dgm:pt modelId="{82077BAE-59C9-4E2C-BE57-FBE02A583DDD}" type="parTrans" cxnId="{A8400A40-5825-43B8-9073-1F5231F0B994}">
      <dgm:prSet/>
      <dgm:spPr/>
      <dgm:t>
        <a:bodyPr/>
        <a:lstStyle/>
        <a:p>
          <a:endParaRPr lang="en-GB"/>
        </a:p>
      </dgm:t>
    </dgm:pt>
    <dgm:pt modelId="{82779C04-C056-4F32-BE95-AA21C241ED65}" type="sibTrans" cxnId="{A8400A40-5825-43B8-9073-1F5231F0B994}">
      <dgm:prSet/>
      <dgm:spPr/>
      <dgm:t>
        <a:bodyPr/>
        <a:lstStyle/>
        <a:p>
          <a:endParaRPr lang="en-GB"/>
        </a:p>
      </dgm:t>
    </dgm:pt>
    <dgm:pt modelId="{52A6DB9D-889D-4122-A01E-70E86C2BD890}">
      <dgm:prSet phldrT="[Text]" phldr="1"/>
      <dgm:spPr/>
      <dgm:t>
        <a:bodyPr/>
        <a:lstStyle/>
        <a:p>
          <a:endParaRPr lang="en-GB" dirty="0"/>
        </a:p>
      </dgm:t>
    </dgm:pt>
    <dgm:pt modelId="{CE381F4F-4E03-45AA-9A38-7C78A8BCD108}" type="parTrans" cxnId="{B7702719-A75A-4EE4-A9B8-4E54863F69FE}">
      <dgm:prSet/>
      <dgm:spPr/>
      <dgm:t>
        <a:bodyPr/>
        <a:lstStyle/>
        <a:p>
          <a:endParaRPr lang="en-GB"/>
        </a:p>
      </dgm:t>
    </dgm:pt>
    <dgm:pt modelId="{9C6C2941-D185-4EB3-84BC-5326E8D52B98}" type="sibTrans" cxnId="{B7702719-A75A-4EE4-A9B8-4E54863F69FE}">
      <dgm:prSet/>
      <dgm:spPr/>
      <dgm:t>
        <a:bodyPr/>
        <a:lstStyle/>
        <a:p>
          <a:endParaRPr lang="en-GB"/>
        </a:p>
      </dgm:t>
    </dgm:pt>
    <dgm:pt modelId="{38E8711B-101E-4B3D-9F3A-EA85ABBBC416}">
      <dgm:prSet phldrT="[Text]"/>
      <dgm:spPr/>
      <dgm:t>
        <a:bodyPr/>
        <a:lstStyle/>
        <a:p>
          <a:endParaRPr lang="en-GB" dirty="0"/>
        </a:p>
      </dgm:t>
    </dgm:pt>
    <dgm:pt modelId="{3E4E970A-AA55-4C0B-91A0-BF84E7D900DB}" type="parTrans" cxnId="{65E00E76-2D20-4324-9B69-AD6A214998E9}">
      <dgm:prSet/>
      <dgm:spPr/>
      <dgm:t>
        <a:bodyPr/>
        <a:lstStyle/>
        <a:p>
          <a:endParaRPr lang="en-GB"/>
        </a:p>
      </dgm:t>
    </dgm:pt>
    <dgm:pt modelId="{B244BFB1-DEE5-4785-A625-149CF3632914}" type="sibTrans" cxnId="{65E00E76-2D20-4324-9B69-AD6A214998E9}">
      <dgm:prSet/>
      <dgm:spPr/>
    </dgm:pt>
    <dgm:pt modelId="{0CB1CE11-8C19-4C57-88A7-6EB17EAED2C7}">
      <dgm:prSet phldrT="[Text]"/>
      <dgm:spPr/>
      <dgm:t>
        <a:bodyPr/>
        <a:lstStyle/>
        <a:p>
          <a:endParaRPr lang="en-GB" dirty="0"/>
        </a:p>
      </dgm:t>
    </dgm:pt>
    <dgm:pt modelId="{31B1F21A-3FC2-4626-A066-399CE6DB19CA}" type="parTrans" cxnId="{5AD4506B-DFBF-4EB6-AE26-A5030A29D511}">
      <dgm:prSet/>
      <dgm:spPr/>
      <dgm:t>
        <a:bodyPr/>
        <a:lstStyle/>
        <a:p>
          <a:endParaRPr lang="en-GB"/>
        </a:p>
      </dgm:t>
    </dgm:pt>
    <dgm:pt modelId="{C0736DC6-1C92-4B6B-982B-F675CA6AAAB8}" type="sibTrans" cxnId="{5AD4506B-DFBF-4EB6-AE26-A5030A29D511}">
      <dgm:prSet/>
      <dgm:spPr/>
    </dgm:pt>
    <dgm:pt modelId="{7F032547-BA6D-4EB0-85BD-36478C43F012}">
      <dgm:prSet phldrT="[Text]"/>
      <dgm:spPr/>
      <dgm:t>
        <a:bodyPr/>
        <a:lstStyle/>
        <a:p>
          <a:endParaRPr lang="en-GB" dirty="0"/>
        </a:p>
      </dgm:t>
    </dgm:pt>
    <dgm:pt modelId="{2065D16D-8619-4AE2-B878-AE460FDFD6EF}" type="parTrans" cxnId="{F520DB98-8D30-453E-9F07-C37CE27FD156}">
      <dgm:prSet/>
      <dgm:spPr/>
      <dgm:t>
        <a:bodyPr/>
        <a:lstStyle/>
        <a:p>
          <a:endParaRPr lang="en-GB"/>
        </a:p>
      </dgm:t>
    </dgm:pt>
    <dgm:pt modelId="{AD2C16A5-271C-4272-B23D-5DD0AA577682}" type="sibTrans" cxnId="{F520DB98-8D30-453E-9F07-C37CE27FD156}">
      <dgm:prSet/>
      <dgm:spPr/>
    </dgm:pt>
    <dgm:pt modelId="{E6CB0730-99E8-4E04-8D4F-DA8D91A1672A}">
      <dgm:prSet phldrT="[Text]"/>
      <dgm:spPr/>
      <dgm:t>
        <a:bodyPr/>
        <a:lstStyle/>
        <a:p>
          <a:endParaRPr lang="en-GB" dirty="0"/>
        </a:p>
      </dgm:t>
    </dgm:pt>
    <dgm:pt modelId="{7EE24F2C-FEA3-4F11-B59F-AC09134AF323}" type="parTrans" cxnId="{92E23B2E-F313-4D28-A0AC-5ED31E17EA22}">
      <dgm:prSet/>
      <dgm:spPr/>
      <dgm:t>
        <a:bodyPr/>
        <a:lstStyle/>
        <a:p>
          <a:endParaRPr lang="en-GB"/>
        </a:p>
      </dgm:t>
    </dgm:pt>
    <dgm:pt modelId="{D84E7CBF-0A77-45BA-8C03-B70893F13CF6}" type="sibTrans" cxnId="{92E23B2E-F313-4D28-A0AC-5ED31E17EA22}">
      <dgm:prSet/>
      <dgm:spPr/>
    </dgm:pt>
    <dgm:pt modelId="{FF5863B4-379B-4DE0-82E3-836EC22486F8}">
      <dgm:prSet phldrT="[Text]"/>
      <dgm:spPr/>
      <dgm:t>
        <a:bodyPr/>
        <a:lstStyle/>
        <a:p>
          <a:endParaRPr lang="en-GB" dirty="0"/>
        </a:p>
      </dgm:t>
    </dgm:pt>
    <dgm:pt modelId="{93B6FD06-3814-419D-981A-9A184AE552BE}" type="parTrans" cxnId="{C0C9E990-61EB-4E6B-8786-BAAFB31E1DDF}">
      <dgm:prSet/>
      <dgm:spPr/>
      <dgm:t>
        <a:bodyPr/>
        <a:lstStyle/>
        <a:p>
          <a:endParaRPr lang="en-GB"/>
        </a:p>
      </dgm:t>
    </dgm:pt>
    <dgm:pt modelId="{1ECEE057-6917-4C87-B49A-E0C4F4FF1C2A}" type="sibTrans" cxnId="{C0C9E990-61EB-4E6B-8786-BAAFB31E1DDF}">
      <dgm:prSet/>
      <dgm:spPr/>
    </dgm:pt>
    <dgm:pt modelId="{159C399B-F442-4FD7-BC2A-D43030BBE7A2}">
      <dgm:prSet phldrT="[Text]"/>
      <dgm:spPr/>
      <dgm:t>
        <a:bodyPr/>
        <a:lstStyle/>
        <a:p>
          <a:endParaRPr lang="en-GB" dirty="0"/>
        </a:p>
      </dgm:t>
    </dgm:pt>
    <dgm:pt modelId="{1AFBE842-AADB-448D-9F32-57FD32904818}" type="parTrans" cxnId="{76EB371F-B857-48BA-8CBD-604791F4CB01}">
      <dgm:prSet/>
      <dgm:spPr/>
      <dgm:t>
        <a:bodyPr/>
        <a:lstStyle/>
        <a:p>
          <a:endParaRPr lang="en-GB"/>
        </a:p>
      </dgm:t>
    </dgm:pt>
    <dgm:pt modelId="{8B1C133A-5E8F-4E20-B2BC-5A94557AC290}" type="sibTrans" cxnId="{76EB371F-B857-48BA-8CBD-604791F4CB01}">
      <dgm:prSet/>
      <dgm:spPr/>
    </dgm:pt>
    <dgm:pt modelId="{BF34FFF5-8820-40BB-AE97-F40C8E0BDF77}">
      <dgm:prSet phldrT="[Text]"/>
      <dgm:spPr/>
      <dgm:t>
        <a:bodyPr/>
        <a:lstStyle/>
        <a:p>
          <a:endParaRPr lang="en-GB" dirty="0"/>
        </a:p>
      </dgm:t>
    </dgm:pt>
    <dgm:pt modelId="{BE5F985B-852D-4290-831E-BE5F514E811A}" type="parTrans" cxnId="{013D2E21-6273-4457-B4FC-E520330DBEAC}">
      <dgm:prSet/>
      <dgm:spPr/>
      <dgm:t>
        <a:bodyPr/>
        <a:lstStyle/>
        <a:p>
          <a:endParaRPr lang="en-GB"/>
        </a:p>
      </dgm:t>
    </dgm:pt>
    <dgm:pt modelId="{A3F80C15-EA2F-471E-B340-850569918CC1}" type="sibTrans" cxnId="{013D2E21-6273-4457-B4FC-E520330DBEAC}">
      <dgm:prSet/>
      <dgm:spPr/>
    </dgm:pt>
    <dgm:pt modelId="{B81D3EF3-0D02-4876-9D0D-679F78435F2E}">
      <dgm:prSet phldrT="[Text]"/>
      <dgm:spPr/>
      <dgm:t>
        <a:bodyPr/>
        <a:lstStyle/>
        <a:p>
          <a:endParaRPr lang="en-GB" dirty="0"/>
        </a:p>
      </dgm:t>
    </dgm:pt>
    <dgm:pt modelId="{095AE622-F0F1-4CD4-BAA1-76286FB90661}" type="parTrans" cxnId="{826D6838-A8CC-4416-9427-B1D6A8E477B5}">
      <dgm:prSet/>
      <dgm:spPr/>
      <dgm:t>
        <a:bodyPr/>
        <a:lstStyle/>
        <a:p>
          <a:endParaRPr lang="en-GB"/>
        </a:p>
      </dgm:t>
    </dgm:pt>
    <dgm:pt modelId="{49097A65-F4DB-4219-8F8C-A6190E2B9C46}" type="sibTrans" cxnId="{826D6838-A8CC-4416-9427-B1D6A8E477B5}">
      <dgm:prSet/>
      <dgm:spPr/>
    </dgm:pt>
    <dgm:pt modelId="{0051D305-64C8-4D5F-8492-67321FF3776C}" type="pres">
      <dgm:prSet presAssocID="{370DBD51-01DC-4C84-8F39-514C0A499DE9}" presName="Name0" presStyleCnt="0">
        <dgm:presLayoutVars>
          <dgm:chMax val="1"/>
          <dgm:dir/>
          <dgm:animLvl val="ctr"/>
          <dgm:resizeHandles val="exact"/>
        </dgm:presLayoutVars>
      </dgm:prSet>
      <dgm:spPr/>
      <dgm:t>
        <a:bodyPr/>
        <a:lstStyle/>
        <a:p>
          <a:endParaRPr lang="en-GB"/>
        </a:p>
      </dgm:t>
    </dgm:pt>
    <dgm:pt modelId="{FC7D53FE-E713-4458-83DB-6E9ECEB34EA9}" type="pres">
      <dgm:prSet presAssocID="{B4D69DA2-85C3-4DCF-BDAE-BBB29F825737}" presName="centerShape" presStyleLbl="node0" presStyleIdx="0" presStyleCnt="1"/>
      <dgm:spPr/>
      <dgm:t>
        <a:bodyPr/>
        <a:lstStyle/>
        <a:p>
          <a:endParaRPr lang="en-GB"/>
        </a:p>
      </dgm:t>
    </dgm:pt>
    <dgm:pt modelId="{011101C6-1963-4C37-962A-2E7A4C689952}" type="pres">
      <dgm:prSet presAssocID="{82077BAE-59C9-4E2C-BE57-FBE02A583DDD}" presName="parTrans" presStyleLbl="sibTrans2D1" presStyleIdx="0" presStyleCnt="10"/>
      <dgm:spPr/>
      <dgm:t>
        <a:bodyPr/>
        <a:lstStyle/>
        <a:p>
          <a:endParaRPr lang="en-GB"/>
        </a:p>
      </dgm:t>
    </dgm:pt>
    <dgm:pt modelId="{DC59A4DD-C57E-468A-B244-5CFAA294AAB9}" type="pres">
      <dgm:prSet presAssocID="{82077BAE-59C9-4E2C-BE57-FBE02A583DDD}" presName="connectorText" presStyleLbl="sibTrans2D1" presStyleIdx="0" presStyleCnt="10"/>
      <dgm:spPr/>
      <dgm:t>
        <a:bodyPr/>
        <a:lstStyle/>
        <a:p>
          <a:endParaRPr lang="en-GB"/>
        </a:p>
      </dgm:t>
    </dgm:pt>
    <dgm:pt modelId="{89353045-904E-4F4B-91AA-33AF864D9DCE}" type="pres">
      <dgm:prSet presAssocID="{CE7BE30C-E285-4AD8-89B5-4FFC8B5F09E4}" presName="node" presStyleLbl="node1" presStyleIdx="0" presStyleCnt="10">
        <dgm:presLayoutVars>
          <dgm:bulletEnabled val="1"/>
        </dgm:presLayoutVars>
      </dgm:prSet>
      <dgm:spPr/>
      <dgm:t>
        <a:bodyPr/>
        <a:lstStyle/>
        <a:p>
          <a:endParaRPr lang="en-GB"/>
        </a:p>
      </dgm:t>
    </dgm:pt>
    <dgm:pt modelId="{6EC9B669-EA35-4329-A4F0-13438C4FF10E}" type="pres">
      <dgm:prSet presAssocID="{CE381F4F-4E03-45AA-9A38-7C78A8BCD108}" presName="parTrans" presStyleLbl="sibTrans2D1" presStyleIdx="1" presStyleCnt="10"/>
      <dgm:spPr/>
      <dgm:t>
        <a:bodyPr/>
        <a:lstStyle/>
        <a:p>
          <a:endParaRPr lang="en-GB"/>
        </a:p>
      </dgm:t>
    </dgm:pt>
    <dgm:pt modelId="{127B66EF-8416-4BAB-B9B6-42132B0E8AEC}" type="pres">
      <dgm:prSet presAssocID="{CE381F4F-4E03-45AA-9A38-7C78A8BCD108}" presName="connectorText" presStyleLbl="sibTrans2D1" presStyleIdx="1" presStyleCnt="10"/>
      <dgm:spPr/>
      <dgm:t>
        <a:bodyPr/>
        <a:lstStyle/>
        <a:p>
          <a:endParaRPr lang="en-GB"/>
        </a:p>
      </dgm:t>
    </dgm:pt>
    <dgm:pt modelId="{00F3BC33-1385-474D-9490-9890C6D8D046}" type="pres">
      <dgm:prSet presAssocID="{52A6DB9D-889D-4122-A01E-70E86C2BD890}" presName="node" presStyleLbl="node1" presStyleIdx="1" presStyleCnt="10">
        <dgm:presLayoutVars>
          <dgm:bulletEnabled val="1"/>
        </dgm:presLayoutVars>
      </dgm:prSet>
      <dgm:spPr/>
      <dgm:t>
        <a:bodyPr/>
        <a:lstStyle/>
        <a:p>
          <a:endParaRPr lang="en-GB"/>
        </a:p>
      </dgm:t>
    </dgm:pt>
    <dgm:pt modelId="{00660407-396E-4243-AEE0-F17D9FD89DF3}" type="pres">
      <dgm:prSet presAssocID="{BE5F985B-852D-4290-831E-BE5F514E811A}" presName="parTrans" presStyleLbl="sibTrans2D1" presStyleIdx="2" presStyleCnt="10"/>
      <dgm:spPr/>
      <dgm:t>
        <a:bodyPr/>
        <a:lstStyle/>
        <a:p>
          <a:endParaRPr lang="en-GB"/>
        </a:p>
      </dgm:t>
    </dgm:pt>
    <dgm:pt modelId="{1A104183-673E-45F1-89DA-7530E6D5A8F7}" type="pres">
      <dgm:prSet presAssocID="{BE5F985B-852D-4290-831E-BE5F514E811A}" presName="connectorText" presStyleLbl="sibTrans2D1" presStyleIdx="2" presStyleCnt="10"/>
      <dgm:spPr/>
      <dgm:t>
        <a:bodyPr/>
        <a:lstStyle/>
        <a:p>
          <a:endParaRPr lang="en-GB"/>
        </a:p>
      </dgm:t>
    </dgm:pt>
    <dgm:pt modelId="{A7D02342-2BBD-49E4-82DA-415D580A2927}" type="pres">
      <dgm:prSet presAssocID="{BF34FFF5-8820-40BB-AE97-F40C8E0BDF77}" presName="node" presStyleLbl="node1" presStyleIdx="2" presStyleCnt="10">
        <dgm:presLayoutVars>
          <dgm:bulletEnabled val="1"/>
        </dgm:presLayoutVars>
      </dgm:prSet>
      <dgm:spPr/>
      <dgm:t>
        <a:bodyPr/>
        <a:lstStyle/>
        <a:p>
          <a:endParaRPr lang="en-GB"/>
        </a:p>
      </dgm:t>
    </dgm:pt>
    <dgm:pt modelId="{232E5A2E-111F-4187-9153-5B185EFCC5BA}" type="pres">
      <dgm:prSet presAssocID="{095AE622-F0F1-4CD4-BAA1-76286FB90661}" presName="parTrans" presStyleLbl="sibTrans2D1" presStyleIdx="3" presStyleCnt="10"/>
      <dgm:spPr/>
      <dgm:t>
        <a:bodyPr/>
        <a:lstStyle/>
        <a:p>
          <a:endParaRPr lang="en-GB"/>
        </a:p>
      </dgm:t>
    </dgm:pt>
    <dgm:pt modelId="{F4BA880D-33AE-451E-B725-1E0D217264A1}" type="pres">
      <dgm:prSet presAssocID="{095AE622-F0F1-4CD4-BAA1-76286FB90661}" presName="connectorText" presStyleLbl="sibTrans2D1" presStyleIdx="3" presStyleCnt="10"/>
      <dgm:spPr/>
      <dgm:t>
        <a:bodyPr/>
        <a:lstStyle/>
        <a:p>
          <a:endParaRPr lang="en-GB"/>
        </a:p>
      </dgm:t>
    </dgm:pt>
    <dgm:pt modelId="{65D744DC-0337-4D6A-9DCD-BF01D5A1BF00}" type="pres">
      <dgm:prSet presAssocID="{B81D3EF3-0D02-4876-9D0D-679F78435F2E}" presName="node" presStyleLbl="node1" presStyleIdx="3" presStyleCnt="10">
        <dgm:presLayoutVars>
          <dgm:bulletEnabled val="1"/>
        </dgm:presLayoutVars>
      </dgm:prSet>
      <dgm:spPr/>
      <dgm:t>
        <a:bodyPr/>
        <a:lstStyle/>
        <a:p>
          <a:endParaRPr lang="en-GB"/>
        </a:p>
      </dgm:t>
    </dgm:pt>
    <dgm:pt modelId="{A0FCC0D9-887C-4E46-B0E8-6C3189CCC06C}" type="pres">
      <dgm:prSet presAssocID="{31B1F21A-3FC2-4626-A066-399CE6DB19CA}" presName="parTrans" presStyleLbl="sibTrans2D1" presStyleIdx="4" presStyleCnt="10"/>
      <dgm:spPr/>
      <dgm:t>
        <a:bodyPr/>
        <a:lstStyle/>
        <a:p>
          <a:endParaRPr lang="en-GB"/>
        </a:p>
      </dgm:t>
    </dgm:pt>
    <dgm:pt modelId="{4C918E5C-9901-4880-BBCA-E89862F961A7}" type="pres">
      <dgm:prSet presAssocID="{31B1F21A-3FC2-4626-A066-399CE6DB19CA}" presName="connectorText" presStyleLbl="sibTrans2D1" presStyleIdx="4" presStyleCnt="10"/>
      <dgm:spPr/>
      <dgm:t>
        <a:bodyPr/>
        <a:lstStyle/>
        <a:p>
          <a:endParaRPr lang="en-GB"/>
        </a:p>
      </dgm:t>
    </dgm:pt>
    <dgm:pt modelId="{BBDADD63-C890-49F9-952A-5F99C6F533FB}" type="pres">
      <dgm:prSet presAssocID="{0CB1CE11-8C19-4C57-88A7-6EB17EAED2C7}" presName="node" presStyleLbl="node1" presStyleIdx="4" presStyleCnt="10">
        <dgm:presLayoutVars>
          <dgm:bulletEnabled val="1"/>
        </dgm:presLayoutVars>
      </dgm:prSet>
      <dgm:spPr/>
      <dgm:t>
        <a:bodyPr/>
        <a:lstStyle/>
        <a:p>
          <a:endParaRPr lang="en-GB"/>
        </a:p>
      </dgm:t>
    </dgm:pt>
    <dgm:pt modelId="{CCCFA79F-4394-432F-BE24-59B4EA323D88}" type="pres">
      <dgm:prSet presAssocID="{2065D16D-8619-4AE2-B878-AE460FDFD6EF}" presName="parTrans" presStyleLbl="sibTrans2D1" presStyleIdx="5" presStyleCnt="10"/>
      <dgm:spPr/>
      <dgm:t>
        <a:bodyPr/>
        <a:lstStyle/>
        <a:p>
          <a:endParaRPr lang="en-GB"/>
        </a:p>
      </dgm:t>
    </dgm:pt>
    <dgm:pt modelId="{63F7D7A5-B08B-40FB-89F5-656965B059AE}" type="pres">
      <dgm:prSet presAssocID="{2065D16D-8619-4AE2-B878-AE460FDFD6EF}" presName="connectorText" presStyleLbl="sibTrans2D1" presStyleIdx="5" presStyleCnt="10"/>
      <dgm:spPr/>
      <dgm:t>
        <a:bodyPr/>
        <a:lstStyle/>
        <a:p>
          <a:endParaRPr lang="en-GB"/>
        </a:p>
      </dgm:t>
    </dgm:pt>
    <dgm:pt modelId="{D42A5FEF-993D-4C83-AF84-C06670CD6AA0}" type="pres">
      <dgm:prSet presAssocID="{7F032547-BA6D-4EB0-85BD-36478C43F012}" presName="node" presStyleLbl="node1" presStyleIdx="5" presStyleCnt="10">
        <dgm:presLayoutVars>
          <dgm:bulletEnabled val="1"/>
        </dgm:presLayoutVars>
      </dgm:prSet>
      <dgm:spPr/>
      <dgm:t>
        <a:bodyPr/>
        <a:lstStyle/>
        <a:p>
          <a:endParaRPr lang="en-GB"/>
        </a:p>
      </dgm:t>
    </dgm:pt>
    <dgm:pt modelId="{A1C7BD14-775D-483F-BDAE-EAA2CD2E414B}" type="pres">
      <dgm:prSet presAssocID="{7EE24F2C-FEA3-4F11-B59F-AC09134AF323}" presName="parTrans" presStyleLbl="sibTrans2D1" presStyleIdx="6" presStyleCnt="10"/>
      <dgm:spPr/>
      <dgm:t>
        <a:bodyPr/>
        <a:lstStyle/>
        <a:p>
          <a:endParaRPr lang="en-GB"/>
        </a:p>
      </dgm:t>
    </dgm:pt>
    <dgm:pt modelId="{5F82B3A6-BD19-4279-B423-F7609D6B95E9}" type="pres">
      <dgm:prSet presAssocID="{7EE24F2C-FEA3-4F11-B59F-AC09134AF323}" presName="connectorText" presStyleLbl="sibTrans2D1" presStyleIdx="6" presStyleCnt="10"/>
      <dgm:spPr/>
      <dgm:t>
        <a:bodyPr/>
        <a:lstStyle/>
        <a:p>
          <a:endParaRPr lang="en-GB"/>
        </a:p>
      </dgm:t>
    </dgm:pt>
    <dgm:pt modelId="{DAC6571C-E112-4B3E-8331-0373B3DD9355}" type="pres">
      <dgm:prSet presAssocID="{E6CB0730-99E8-4E04-8D4F-DA8D91A1672A}" presName="node" presStyleLbl="node1" presStyleIdx="6" presStyleCnt="10">
        <dgm:presLayoutVars>
          <dgm:bulletEnabled val="1"/>
        </dgm:presLayoutVars>
      </dgm:prSet>
      <dgm:spPr/>
      <dgm:t>
        <a:bodyPr/>
        <a:lstStyle/>
        <a:p>
          <a:endParaRPr lang="en-GB"/>
        </a:p>
      </dgm:t>
    </dgm:pt>
    <dgm:pt modelId="{1226E278-C750-4F88-AB6F-60573D062848}" type="pres">
      <dgm:prSet presAssocID="{93B6FD06-3814-419D-981A-9A184AE552BE}" presName="parTrans" presStyleLbl="sibTrans2D1" presStyleIdx="7" presStyleCnt="10"/>
      <dgm:spPr/>
      <dgm:t>
        <a:bodyPr/>
        <a:lstStyle/>
        <a:p>
          <a:endParaRPr lang="en-GB"/>
        </a:p>
      </dgm:t>
    </dgm:pt>
    <dgm:pt modelId="{087CB070-BE90-4C5C-948A-9D2AFD80AD2C}" type="pres">
      <dgm:prSet presAssocID="{93B6FD06-3814-419D-981A-9A184AE552BE}" presName="connectorText" presStyleLbl="sibTrans2D1" presStyleIdx="7" presStyleCnt="10"/>
      <dgm:spPr/>
      <dgm:t>
        <a:bodyPr/>
        <a:lstStyle/>
        <a:p>
          <a:endParaRPr lang="en-GB"/>
        </a:p>
      </dgm:t>
    </dgm:pt>
    <dgm:pt modelId="{808772E3-72D4-4CF5-8AFE-8AEA01531A14}" type="pres">
      <dgm:prSet presAssocID="{FF5863B4-379B-4DE0-82E3-836EC22486F8}" presName="node" presStyleLbl="node1" presStyleIdx="7" presStyleCnt="10">
        <dgm:presLayoutVars>
          <dgm:bulletEnabled val="1"/>
        </dgm:presLayoutVars>
      </dgm:prSet>
      <dgm:spPr/>
      <dgm:t>
        <a:bodyPr/>
        <a:lstStyle/>
        <a:p>
          <a:endParaRPr lang="en-GB"/>
        </a:p>
      </dgm:t>
    </dgm:pt>
    <dgm:pt modelId="{18F90728-C437-4622-AE06-55E2B6BEE8ED}" type="pres">
      <dgm:prSet presAssocID="{1AFBE842-AADB-448D-9F32-57FD32904818}" presName="parTrans" presStyleLbl="sibTrans2D1" presStyleIdx="8" presStyleCnt="10"/>
      <dgm:spPr/>
      <dgm:t>
        <a:bodyPr/>
        <a:lstStyle/>
        <a:p>
          <a:endParaRPr lang="en-GB"/>
        </a:p>
      </dgm:t>
    </dgm:pt>
    <dgm:pt modelId="{9DBA9931-566E-4859-8618-4671B2B029F9}" type="pres">
      <dgm:prSet presAssocID="{1AFBE842-AADB-448D-9F32-57FD32904818}" presName="connectorText" presStyleLbl="sibTrans2D1" presStyleIdx="8" presStyleCnt="10"/>
      <dgm:spPr/>
      <dgm:t>
        <a:bodyPr/>
        <a:lstStyle/>
        <a:p>
          <a:endParaRPr lang="en-GB"/>
        </a:p>
      </dgm:t>
    </dgm:pt>
    <dgm:pt modelId="{37002799-E28C-4E29-8E6F-70C3EF71ED0F}" type="pres">
      <dgm:prSet presAssocID="{159C399B-F442-4FD7-BC2A-D43030BBE7A2}" presName="node" presStyleLbl="node1" presStyleIdx="8" presStyleCnt="10">
        <dgm:presLayoutVars>
          <dgm:bulletEnabled val="1"/>
        </dgm:presLayoutVars>
      </dgm:prSet>
      <dgm:spPr/>
      <dgm:t>
        <a:bodyPr/>
        <a:lstStyle/>
        <a:p>
          <a:endParaRPr lang="en-GB"/>
        </a:p>
      </dgm:t>
    </dgm:pt>
    <dgm:pt modelId="{A391A153-7F2C-4516-A2A5-FD6490ED0648}" type="pres">
      <dgm:prSet presAssocID="{3E4E970A-AA55-4C0B-91A0-BF84E7D900DB}" presName="parTrans" presStyleLbl="sibTrans2D1" presStyleIdx="9" presStyleCnt="10"/>
      <dgm:spPr/>
      <dgm:t>
        <a:bodyPr/>
        <a:lstStyle/>
        <a:p>
          <a:endParaRPr lang="en-GB"/>
        </a:p>
      </dgm:t>
    </dgm:pt>
    <dgm:pt modelId="{0C82D2F0-1013-4E47-9A2C-536A67647776}" type="pres">
      <dgm:prSet presAssocID="{3E4E970A-AA55-4C0B-91A0-BF84E7D900DB}" presName="connectorText" presStyleLbl="sibTrans2D1" presStyleIdx="9" presStyleCnt="10"/>
      <dgm:spPr/>
      <dgm:t>
        <a:bodyPr/>
        <a:lstStyle/>
        <a:p>
          <a:endParaRPr lang="en-GB"/>
        </a:p>
      </dgm:t>
    </dgm:pt>
    <dgm:pt modelId="{FE2A2FC9-DB3C-4295-962D-3D2932031CC5}" type="pres">
      <dgm:prSet presAssocID="{38E8711B-101E-4B3D-9F3A-EA85ABBBC416}" presName="node" presStyleLbl="node1" presStyleIdx="9" presStyleCnt="10">
        <dgm:presLayoutVars>
          <dgm:bulletEnabled val="1"/>
        </dgm:presLayoutVars>
      </dgm:prSet>
      <dgm:spPr/>
      <dgm:t>
        <a:bodyPr/>
        <a:lstStyle/>
        <a:p>
          <a:endParaRPr lang="en-GB"/>
        </a:p>
      </dgm:t>
    </dgm:pt>
  </dgm:ptLst>
  <dgm:cxnLst>
    <dgm:cxn modelId="{C0443945-8F1B-4E90-B500-C235E969E1B2}" type="presOf" srcId="{095AE622-F0F1-4CD4-BAA1-76286FB90661}" destId="{232E5A2E-111F-4187-9153-5B185EFCC5BA}" srcOrd="0" destOrd="0" presId="urn:microsoft.com/office/officeart/2005/8/layout/radial5"/>
    <dgm:cxn modelId="{621C1CE6-B641-4790-B8A4-253E7A875C79}" type="presOf" srcId="{BE5F985B-852D-4290-831E-BE5F514E811A}" destId="{00660407-396E-4243-AEE0-F17D9FD89DF3}" srcOrd="0" destOrd="0" presId="urn:microsoft.com/office/officeart/2005/8/layout/radial5"/>
    <dgm:cxn modelId="{B1B0ED4C-69CF-4342-BA22-C29732F4092B}" type="presOf" srcId="{3E4E970A-AA55-4C0B-91A0-BF84E7D900DB}" destId="{0C82D2F0-1013-4E47-9A2C-536A67647776}" srcOrd="1" destOrd="0" presId="urn:microsoft.com/office/officeart/2005/8/layout/radial5"/>
    <dgm:cxn modelId="{061173EC-2EE7-4959-AF74-65A718A7140E}" type="presOf" srcId="{E6CB0730-99E8-4E04-8D4F-DA8D91A1672A}" destId="{DAC6571C-E112-4B3E-8331-0373B3DD9355}" srcOrd="0" destOrd="0" presId="urn:microsoft.com/office/officeart/2005/8/layout/radial5"/>
    <dgm:cxn modelId="{90DB72B8-7460-4532-A851-84445261ED5E}" type="presOf" srcId="{370DBD51-01DC-4C84-8F39-514C0A499DE9}" destId="{0051D305-64C8-4D5F-8492-67321FF3776C}" srcOrd="0" destOrd="0" presId="urn:microsoft.com/office/officeart/2005/8/layout/radial5"/>
    <dgm:cxn modelId="{65470EB2-3359-4C7E-8F49-E21F229E383E}" type="presOf" srcId="{7F032547-BA6D-4EB0-85BD-36478C43F012}" destId="{D42A5FEF-993D-4C83-AF84-C06670CD6AA0}" srcOrd="0" destOrd="0" presId="urn:microsoft.com/office/officeart/2005/8/layout/radial5"/>
    <dgm:cxn modelId="{B7702719-A75A-4EE4-A9B8-4E54863F69FE}" srcId="{B4D69DA2-85C3-4DCF-BDAE-BBB29F825737}" destId="{52A6DB9D-889D-4122-A01E-70E86C2BD890}" srcOrd="1" destOrd="0" parTransId="{CE381F4F-4E03-45AA-9A38-7C78A8BCD108}" sibTransId="{9C6C2941-D185-4EB3-84BC-5326E8D52B98}"/>
    <dgm:cxn modelId="{651CA812-44F0-4393-8597-7EBA9DD4861F}" type="presOf" srcId="{159C399B-F442-4FD7-BC2A-D43030BBE7A2}" destId="{37002799-E28C-4E29-8E6F-70C3EF71ED0F}" srcOrd="0" destOrd="0" presId="urn:microsoft.com/office/officeart/2005/8/layout/radial5"/>
    <dgm:cxn modelId="{66F6F96F-C1DD-4454-8071-86C951989C16}" type="presOf" srcId="{93B6FD06-3814-419D-981A-9A184AE552BE}" destId="{1226E278-C750-4F88-AB6F-60573D062848}" srcOrd="0" destOrd="0" presId="urn:microsoft.com/office/officeart/2005/8/layout/radial5"/>
    <dgm:cxn modelId="{2F7DDB19-7150-4494-96EC-A39D784CB66D}" type="presOf" srcId="{93B6FD06-3814-419D-981A-9A184AE552BE}" destId="{087CB070-BE90-4C5C-948A-9D2AFD80AD2C}" srcOrd="1" destOrd="0" presId="urn:microsoft.com/office/officeart/2005/8/layout/radial5"/>
    <dgm:cxn modelId="{28EF1CB8-C84A-4D3F-8905-FD0A25B1AC43}" type="presOf" srcId="{2065D16D-8619-4AE2-B878-AE460FDFD6EF}" destId="{CCCFA79F-4394-432F-BE24-59B4EA323D88}" srcOrd="0" destOrd="0" presId="urn:microsoft.com/office/officeart/2005/8/layout/radial5"/>
    <dgm:cxn modelId="{6BC2336D-8BFB-4951-9CD5-EA6850AB4B7C}" type="presOf" srcId="{7EE24F2C-FEA3-4F11-B59F-AC09134AF323}" destId="{5F82B3A6-BD19-4279-B423-F7609D6B95E9}" srcOrd="1" destOrd="0" presId="urn:microsoft.com/office/officeart/2005/8/layout/radial5"/>
    <dgm:cxn modelId="{A1BD4801-90F8-4039-AA11-81309FD4A76E}" type="presOf" srcId="{1AFBE842-AADB-448D-9F32-57FD32904818}" destId="{18F90728-C437-4622-AE06-55E2B6BEE8ED}" srcOrd="0" destOrd="0" presId="urn:microsoft.com/office/officeart/2005/8/layout/radial5"/>
    <dgm:cxn modelId="{7DA908B1-A06F-4258-A754-BB41A7062458}" type="presOf" srcId="{CE7BE30C-E285-4AD8-89B5-4FFC8B5F09E4}" destId="{89353045-904E-4F4B-91AA-33AF864D9DCE}" srcOrd="0" destOrd="0" presId="urn:microsoft.com/office/officeart/2005/8/layout/radial5"/>
    <dgm:cxn modelId="{A968E093-5A44-42AE-9B05-0A8C5624E36E}" type="presOf" srcId="{3E4E970A-AA55-4C0B-91A0-BF84E7D900DB}" destId="{A391A153-7F2C-4516-A2A5-FD6490ED0648}" srcOrd="0" destOrd="0" presId="urn:microsoft.com/office/officeart/2005/8/layout/radial5"/>
    <dgm:cxn modelId="{94399A24-5D5E-4ADA-B06C-886F74B8BE31}" type="presOf" srcId="{7EE24F2C-FEA3-4F11-B59F-AC09134AF323}" destId="{A1C7BD14-775D-483F-BDAE-EAA2CD2E414B}" srcOrd="0" destOrd="0" presId="urn:microsoft.com/office/officeart/2005/8/layout/radial5"/>
    <dgm:cxn modelId="{03DDF96C-FDDE-4940-813F-1FDF3EB67D23}" type="presOf" srcId="{BE5F985B-852D-4290-831E-BE5F514E811A}" destId="{1A104183-673E-45F1-89DA-7530E6D5A8F7}" srcOrd="1" destOrd="0" presId="urn:microsoft.com/office/officeart/2005/8/layout/radial5"/>
    <dgm:cxn modelId="{273F36A4-B8FB-4FC8-BDE8-EBD8877A8EB9}" type="presOf" srcId="{CE381F4F-4E03-45AA-9A38-7C78A8BCD108}" destId="{6EC9B669-EA35-4329-A4F0-13438C4FF10E}" srcOrd="0" destOrd="0" presId="urn:microsoft.com/office/officeart/2005/8/layout/radial5"/>
    <dgm:cxn modelId="{AEC56388-A29C-42CE-8790-B08099E9819C}" type="presOf" srcId="{52A6DB9D-889D-4122-A01E-70E86C2BD890}" destId="{00F3BC33-1385-474D-9490-9890C6D8D046}" srcOrd="0" destOrd="0" presId="urn:microsoft.com/office/officeart/2005/8/layout/radial5"/>
    <dgm:cxn modelId="{013D2E21-6273-4457-B4FC-E520330DBEAC}" srcId="{B4D69DA2-85C3-4DCF-BDAE-BBB29F825737}" destId="{BF34FFF5-8820-40BB-AE97-F40C8E0BDF77}" srcOrd="2" destOrd="0" parTransId="{BE5F985B-852D-4290-831E-BE5F514E811A}" sibTransId="{A3F80C15-EA2F-471E-B340-850569918CC1}"/>
    <dgm:cxn modelId="{5AD4506B-DFBF-4EB6-AE26-A5030A29D511}" srcId="{B4D69DA2-85C3-4DCF-BDAE-BBB29F825737}" destId="{0CB1CE11-8C19-4C57-88A7-6EB17EAED2C7}" srcOrd="4" destOrd="0" parTransId="{31B1F21A-3FC2-4626-A066-399CE6DB19CA}" sibTransId="{C0736DC6-1C92-4B6B-982B-F675CA6AAAB8}"/>
    <dgm:cxn modelId="{C0C9E990-61EB-4E6B-8786-BAAFB31E1DDF}" srcId="{B4D69DA2-85C3-4DCF-BDAE-BBB29F825737}" destId="{FF5863B4-379B-4DE0-82E3-836EC22486F8}" srcOrd="7" destOrd="0" parTransId="{93B6FD06-3814-419D-981A-9A184AE552BE}" sibTransId="{1ECEE057-6917-4C87-B49A-E0C4F4FF1C2A}"/>
    <dgm:cxn modelId="{92E23B2E-F313-4D28-A0AC-5ED31E17EA22}" srcId="{B4D69DA2-85C3-4DCF-BDAE-BBB29F825737}" destId="{E6CB0730-99E8-4E04-8D4F-DA8D91A1672A}" srcOrd="6" destOrd="0" parTransId="{7EE24F2C-FEA3-4F11-B59F-AC09134AF323}" sibTransId="{D84E7CBF-0A77-45BA-8C03-B70893F13CF6}"/>
    <dgm:cxn modelId="{FA45014F-746A-4AB3-A218-73EB65558874}" type="presOf" srcId="{31B1F21A-3FC2-4626-A066-399CE6DB19CA}" destId="{4C918E5C-9901-4880-BBCA-E89862F961A7}" srcOrd="1" destOrd="0" presId="urn:microsoft.com/office/officeart/2005/8/layout/radial5"/>
    <dgm:cxn modelId="{6D38C9A9-6593-4862-8FE1-D6FC256F8D76}" type="presOf" srcId="{82077BAE-59C9-4E2C-BE57-FBE02A583DDD}" destId="{DC59A4DD-C57E-468A-B244-5CFAA294AAB9}" srcOrd="1" destOrd="0" presId="urn:microsoft.com/office/officeart/2005/8/layout/radial5"/>
    <dgm:cxn modelId="{D71BCCCD-B2BD-4D55-8909-EFB42EA9C89C}" type="presOf" srcId="{B4D69DA2-85C3-4DCF-BDAE-BBB29F825737}" destId="{FC7D53FE-E713-4458-83DB-6E9ECEB34EA9}" srcOrd="0" destOrd="0" presId="urn:microsoft.com/office/officeart/2005/8/layout/radial5"/>
    <dgm:cxn modelId="{22538FE1-95BA-4F3A-A189-D728975C6DE4}" srcId="{370DBD51-01DC-4C84-8F39-514C0A499DE9}" destId="{B4D69DA2-85C3-4DCF-BDAE-BBB29F825737}" srcOrd="0" destOrd="0" parTransId="{4D099931-EBD1-4A88-854B-ECC0A5D83EA3}" sibTransId="{2DAC7CEA-CA09-46D5-97C3-395CBD46BC52}"/>
    <dgm:cxn modelId="{76EB371F-B857-48BA-8CBD-604791F4CB01}" srcId="{B4D69DA2-85C3-4DCF-BDAE-BBB29F825737}" destId="{159C399B-F442-4FD7-BC2A-D43030BBE7A2}" srcOrd="8" destOrd="0" parTransId="{1AFBE842-AADB-448D-9F32-57FD32904818}" sibTransId="{8B1C133A-5E8F-4E20-B2BC-5A94557AC290}"/>
    <dgm:cxn modelId="{639554A4-EE94-4094-A32A-D78EC188ED77}" type="presOf" srcId="{2065D16D-8619-4AE2-B878-AE460FDFD6EF}" destId="{63F7D7A5-B08B-40FB-89F5-656965B059AE}" srcOrd="1" destOrd="0" presId="urn:microsoft.com/office/officeart/2005/8/layout/radial5"/>
    <dgm:cxn modelId="{F520DB98-8D30-453E-9F07-C37CE27FD156}" srcId="{B4D69DA2-85C3-4DCF-BDAE-BBB29F825737}" destId="{7F032547-BA6D-4EB0-85BD-36478C43F012}" srcOrd="5" destOrd="0" parTransId="{2065D16D-8619-4AE2-B878-AE460FDFD6EF}" sibTransId="{AD2C16A5-271C-4272-B23D-5DD0AA577682}"/>
    <dgm:cxn modelId="{082EA3DD-90B7-474C-B2B3-A2A0491D3418}" type="presOf" srcId="{1AFBE842-AADB-448D-9F32-57FD32904818}" destId="{9DBA9931-566E-4859-8618-4671B2B029F9}" srcOrd="1" destOrd="0" presId="urn:microsoft.com/office/officeart/2005/8/layout/radial5"/>
    <dgm:cxn modelId="{FD1975A9-560F-4C59-9704-4A19C26996F1}" type="presOf" srcId="{0CB1CE11-8C19-4C57-88A7-6EB17EAED2C7}" destId="{BBDADD63-C890-49F9-952A-5F99C6F533FB}" srcOrd="0" destOrd="0" presId="urn:microsoft.com/office/officeart/2005/8/layout/radial5"/>
    <dgm:cxn modelId="{4903DEDE-2A35-40E7-9685-5A41CCC9E93F}" type="presOf" srcId="{38E8711B-101E-4B3D-9F3A-EA85ABBBC416}" destId="{FE2A2FC9-DB3C-4295-962D-3D2932031CC5}" srcOrd="0" destOrd="0" presId="urn:microsoft.com/office/officeart/2005/8/layout/radial5"/>
    <dgm:cxn modelId="{CADEADC5-EA85-4F59-B444-B41672217066}" type="presOf" srcId="{FF5863B4-379B-4DE0-82E3-836EC22486F8}" destId="{808772E3-72D4-4CF5-8AFE-8AEA01531A14}" srcOrd="0" destOrd="0" presId="urn:microsoft.com/office/officeart/2005/8/layout/radial5"/>
    <dgm:cxn modelId="{A8400A40-5825-43B8-9073-1F5231F0B994}" srcId="{B4D69DA2-85C3-4DCF-BDAE-BBB29F825737}" destId="{CE7BE30C-E285-4AD8-89B5-4FFC8B5F09E4}" srcOrd="0" destOrd="0" parTransId="{82077BAE-59C9-4E2C-BE57-FBE02A583DDD}" sibTransId="{82779C04-C056-4F32-BE95-AA21C241ED65}"/>
    <dgm:cxn modelId="{0708314E-D67B-49FD-B73A-43F6A67A2928}" type="presOf" srcId="{095AE622-F0F1-4CD4-BAA1-76286FB90661}" destId="{F4BA880D-33AE-451E-B725-1E0D217264A1}" srcOrd="1" destOrd="0" presId="urn:microsoft.com/office/officeart/2005/8/layout/radial5"/>
    <dgm:cxn modelId="{45607AC4-6678-41F4-B859-15A4FA1A96B8}" type="presOf" srcId="{B81D3EF3-0D02-4876-9D0D-679F78435F2E}" destId="{65D744DC-0337-4D6A-9DCD-BF01D5A1BF00}" srcOrd="0" destOrd="0" presId="urn:microsoft.com/office/officeart/2005/8/layout/radial5"/>
    <dgm:cxn modelId="{CC4A0491-5DC8-48A8-B6B6-A31E7832426E}" type="presOf" srcId="{CE381F4F-4E03-45AA-9A38-7C78A8BCD108}" destId="{127B66EF-8416-4BAB-B9B6-42132B0E8AEC}" srcOrd="1" destOrd="0" presId="urn:microsoft.com/office/officeart/2005/8/layout/radial5"/>
    <dgm:cxn modelId="{826D6838-A8CC-4416-9427-B1D6A8E477B5}" srcId="{B4D69DA2-85C3-4DCF-BDAE-BBB29F825737}" destId="{B81D3EF3-0D02-4876-9D0D-679F78435F2E}" srcOrd="3" destOrd="0" parTransId="{095AE622-F0F1-4CD4-BAA1-76286FB90661}" sibTransId="{49097A65-F4DB-4219-8F8C-A6190E2B9C46}"/>
    <dgm:cxn modelId="{3CB9F1B1-BBC9-435E-A441-1E7D24E49CE8}" type="presOf" srcId="{82077BAE-59C9-4E2C-BE57-FBE02A583DDD}" destId="{011101C6-1963-4C37-962A-2E7A4C689952}" srcOrd="0" destOrd="0" presId="urn:microsoft.com/office/officeart/2005/8/layout/radial5"/>
    <dgm:cxn modelId="{668CEF72-DEBA-4B6E-9542-22A44CC84E02}" type="presOf" srcId="{31B1F21A-3FC2-4626-A066-399CE6DB19CA}" destId="{A0FCC0D9-887C-4E46-B0E8-6C3189CCC06C}" srcOrd="0" destOrd="0" presId="urn:microsoft.com/office/officeart/2005/8/layout/radial5"/>
    <dgm:cxn modelId="{6230EE61-ECF2-4E12-BA59-2C811C071BB7}" type="presOf" srcId="{BF34FFF5-8820-40BB-AE97-F40C8E0BDF77}" destId="{A7D02342-2BBD-49E4-82DA-415D580A2927}" srcOrd="0" destOrd="0" presId="urn:microsoft.com/office/officeart/2005/8/layout/radial5"/>
    <dgm:cxn modelId="{65E00E76-2D20-4324-9B69-AD6A214998E9}" srcId="{B4D69DA2-85C3-4DCF-BDAE-BBB29F825737}" destId="{38E8711B-101E-4B3D-9F3A-EA85ABBBC416}" srcOrd="9" destOrd="0" parTransId="{3E4E970A-AA55-4C0B-91A0-BF84E7D900DB}" sibTransId="{B244BFB1-DEE5-4785-A625-149CF3632914}"/>
    <dgm:cxn modelId="{9A7D9ECB-D4AF-4C36-9AC9-797D632C5BE4}" type="presParOf" srcId="{0051D305-64C8-4D5F-8492-67321FF3776C}" destId="{FC7D53FE-E713-4458-83DB-6E9ECEB34EA9}" srcOrd="0" destOrd="0" presId="urn:microsoft.com/office/officeart/2005/8/layout/radial5"/>
    <dgm:cxn modelId="{D797C124-8921-4686-9EF6-F5651B994372}" type="presParOf" srcId="{0051D305-64C8-4D5F-8492-67321FF3776C}" destId="{011101C6-1963-4C37-962A-2E7A4C689952}" srcOrd="1" destOrd="0" presId="urn:microsoft.com/office/officeart/2005/8/layout/radial5"/>
    <dgm:cxn modelId="{D70DC518-5FE5-41A8-A131-8E374F8FD1CF}" type="presParOf" srcId="{011101C6-1963-4C37-962A-2E7A4C689952}" destId="{DC59A4DD-C57E-468A-B244-5CFAA294AAB9}" srcOrd="0" destOrd="0" presId="urn:microsoft.com/office/officeart/2005/8/layout/radial5"/>
    <dgm:cxn modelId="{12AC39F4-B094-4E7E-A77C-04AA14BDD4DE}" type="presParOf" srcId="{0051D305-64C8-4D5F-8492-67321FF3776C}" destId="{89353045-904E-4F4B-91AA-33AF864D9DCE}" srcOrd="2" destOrd="0" presId="urn:microsoft.com/office/officeart/2005/8/layout/radial5"/>
    <dgm:cxn modelId="{E75DB672-EAD5-4663-BE32-07688951F301}" type="presParOf" srcId="{0051D305-64C8-4D5F-8492-67321FF3776C}" destId="{6EC9B669-EA35-4329-A4F0-13438C4FF10E}" srcOrd="3" destOrd="0" presId="urn:microsoft.com/office/officeart/2005/8/layout/radial5"/>
    <dgm:cxn modelId="{BF293F21-F829-4C8B-8910-97331B576D93}" type="presParOf" srcId="{6EC9B669-EA35-4329-A4F0-13438C4FF10E}" destId="{127B66EF-8416-4BAB-B9B6-42132B0E8AEC}" srcOrd="0" destOrd="0" presId="urn:microsoft.com/office/officeart/2005/8/layout/radial5"/>
    <dgm:cxn modelId="{6EF69552-304D-41B0-8883-EF7D68293A2C}" type="presParOf" srcId="{0051D305-64C8-4D5F-8492-67321FF3776C}" destId="{00F3BC33-1385-474D-9490-9890C6D8D046}" srcOrd="4" destOrd="0" presId="urn:microsoft.com/office/officeart/2005/8/layout/radial5"/>
    <dgm:cxn modelId="{4C51FE0E-3A76-4034-946D-FD3ABBAC812F}" type="presParOf" srcId="{0051D305-64C8-4D5F-8492-67321FF3776C}" destId="{00660407-396E-4243-AEE0-F17D9FD89DF3}" srcOrd="5" destOrd="0" presId="urn:microsoft.com/office/officeart/2005/8/layout/radial5"/>
    <dgm:cxn modelId="{736649E5-670D-4677-B733-2F848D093BA7}" type="presParOf" srcId="{00660407-396E-4243-AEE0-F17D9FD89DF3}" destId="{1A104183-673E-45F1-89DA-7530E6D5A8F7}" srcOrd="0" destOrd="0" presId="urn:microsoft.com/office/officeart/2005/8/layout/radial5"/>
    <dgm:cxn modelId="{63399EB9-C4BE-4C3F-9600-6F06ABC39842}" type="presParOf" srcId="{0051D305-64C8-4D5F-8492-67321FF3776C}" destId="{A7D02342-2BBD-49E4-82DA-415D580A2927}" srcOrd="6" destOrd="0" presId="urn:microsoft.com/office/officeart/2005/8/layout/radial5"/>
    <dgm:cxn modelId="{2D1B5554-13DD-4E0E-9374-8622E4F1BB2B}" type="presParOf" srcId="{0051D305-64C8-4D5F-8492-67321FF3776C}" destId="{232E5A2E-111F-4187-9153-5B185EFCC5BA}" srcOrd="7" destOrd="0" presId="urn:microsoft.com/office/officeart/2005/8/layout/radial5"/>
    <dgm:cxn modelId="{8E55DEB9-69A9-43D4-BE6F-9509F26FF951}" type="presParOf" srcId="{232E5A2E-111F-4187-9153-5B185EFCC5BA}" destId="{F4BA880D-33AE-451E-B725-1E0D217264A1}" srcOrd="0" destOrd="0" presId="urn:microsoft.com/office/officeart/2005/8/layout/radial5"/>
    <dgm:cxn modelId="{A520E296-EEC8-40D3-9B49-8A7E957F2D77}" type="presParOf" srcId="{0051D305-64C8-4D5F-8492-67321FF3776C}" destId="{65D744DC-0337-4D6A-9DCD-BF01D5A1BF00}" srcOrd="8" destOrd="0" presId="urn:microsoft.com/office/officeart/2005/8/layout/radial5"/>
    <dgm:cxn modelId="{41796878-AED4-4683-B629-99C39EA50CD2}" type="presParOf" srcId="{0051D305-64C8-4D5F-8492-67321FF3776C}" destId="{A0FCC0D9-887C-4E46-B0E8-6C3189CCC06C}" srcOrd="9" destOrd="0" presId="urn:microsoft.com/office/officeart/2005/8/layout/radial5"/>
    <dgm:cxn modelId="{1C8F42D1-0EC0-4716-8A46-D6BE1CA54DAE}" type="presParOf" srcId="{A0FCC0D9-887C-4E46-B0E8-6C3189CCC06C}" destId="{4C918E5C-9901-4880-BBCA-E89862F961A7}" srcOrd="0" destOrd="0" presId="urn:microsoft.com/office/officeart/2005/8/layout/radial5"/>
    <dgm:cxn modelId="{6226B6F5-E6CF-4EBD-95F1-895FC29CDC68}" type="presParOf" srcId="{0051D305-64C8-4D5F-8492-67321FF3776C}" destId="{BBDADD63-C890-49F9-952A-5F99C6F533FB}" srcOrd="10" destOrd="0" presId="urn:microsoft.com/office/officeart/2005/8/layout/radial5"/>
    <dgm:cxn modelId="{24F0CC2F-712E-4A80-9C2D-2ADABEEEFC24}" type="presParOf" srcId="{0051D305-64C8-4D5F-8492-67321FF3776C}" destId="{CCCFA79F-4394-432F-BE24-59B4EA323D88}" srcOrd="11" destOrd="0" presId="urn:microsoft.com/office/officeart/2005/8/layout/radial5"/>
    <dgm:cxn modelId="{86CD9922-009D-487D-B705-C241664D2DEC}" type="presParOf" srcId="{CCCFA79F-4394-432F-BE24-59B4EA323D88}" destId="{63F7D7A5-B08B-40FB-89F5-656965B059AE}" srcOrd="0" destOrd="0" presId="urn:microsoft.com/office/officeart/2005/8/layout/radial5"/>
    <dgm:cxn modelId="{9A8F06C7-2F62-465E-9A59-FF01F34B86EA}" type="presParOf" srcId="{0051D305-64C8-4D5F-8492-67321FF3776C}" destId="{D42A5FEF-993D-4C83-AF84-C06670CD6AA0}" srcOrd="12" destOrd="0" presId="urn:microsoft.com/office/officeart/2005/8/layout/radial5"/>
    <dgm:cxn modelId="{FDD275C5-2168-4089-9605-BD5973BE844A}" type="presParOf" srcId="{0051D305-64C8-4D5F-8492-67321FF3776C}" destId="{A1C7BD14-775D-483F-BDAE-EAA2CD2E414B}" srcOrd="13" destOrd="0" presId="urn:microsoft.com/office/officeart/2005/8/layout/radial5"/>
    <dgm:cxn modelId="{2762D818-D50E-49C2-B6E2-C412D4CDD6A3}" type="presParOf" srcId="{A1C7BD14-775D-483F-BDAE-EAA2CD2E414B}" destId="{5F82B3A6-BD19-4279-B423-F7609D6B95E9}" srcOrd="0" destOrd="0" presId="urn:microsoft.com/office/officeart/2005/8/layout/radial5"/>
    <dgm:cxn modelId="{490456AE-51DE-449B-8BAE-05DE6DE2F33A}" type="presParOf" srcId="{0051D305-64C8-4D5F-8492-67321FF3776C}" destId="{DAC6571C-E112-4B3E-8331-0373B3DD9355}" srcOrd="14" destOrd="0" presId="urn:microsoft.com/office/officeart/2005/8/layout/radial5"/>
    <dgm:cxn modelId="{1A1601B5-549D-4268-B526-904A03F0F033}" type="presParOf" srcId="{0051D305-64C8-4D5F-8492-67321FF3776C}" destId="{1226E278-C750-4F88-AB6F-60573D062848}" srcOrd="15" destOrd="0" presId="urn:microsoft.com/office/officeart/2005/8/layout/radial5"/>
    <dgm:cxn modelId="{6832D6BC-778F-4397-9DFA-B1E2A2AC7342}" type="presParOf" srcId="{1226E278-C750-4F88-AB6F-60573D062848}" destId="{087CB070-BE90-4C5C-948A-9D2AFD80AD2C}" srcOrd="0" destOrd="0" presId="urn:microsoft.com/office/officeart/2005/8/layout/radial5"/>
    <dgm:cxn modelId="{F5D4494A-5860-4209-8E16-130ABCDB02AF}" type="presParOf" srcId="{0051D305-64C8-4D5F-8492-67321FF3776C}" destId="{808772E3-72D4-4CF5-8AFE-8AEA01531A14}" srcOrd="16" destOrd="0" presId="urn:microsoft.com/office/officeart/2005/8/layout/radial5"/>
    <dgm:cxn modelId="{47C224C7-BAB8-4ACE-8804-386C5191BC29}" type="presParOf" srcId="{0051D305-64C8-4D5F-8492-67321FF3776C}" destId="{18F90728-C437-4622-AE06-55E2B6BEE8ED}" srcOrd="17" destOrd="0" presId="urn:microsoft.com/office/officeart/2005/8/layout/radial5"/>
    <dgm:cxn modelId="{9D73245A-D56E-46B2-9BF6-B715DA107FD9}" type="presParOf" srcId="{18F90728-C437-4622-AE06-55E2B6BEE8ED}" destId="{9DBA9931-566E-4859-8618-4671B2B029F9}" srcOrd="0" destOrd="0" presId="urn:microsoft.com/office/officeart/2005/8/layout/radial5"/>
    <dgm:cxn modelId="{A12432A4-F0E0-4061-B814-4A3B14F237D7}" type="presParOf" srcId="{0051D305-64C8-4D5F-8492-67321FF3776C}" destId="{37002799-E28C-4E29-8E6F-70C3EF71ED0F}" srcOrd="18" destOrd="0" presId="urn:microsoft.com/office/officeart/2005/8/layout/radial5"/>
    <dgm:cxn modelId="{01F988A3-A5D7-454D-9775-AC9B85CF3F59}" type="presParOf" srcId="{0051D305-64C8-4D5F-8492-67321FF3776C}" destId="{A391A153-7F2C-4516-A2A5-FD6490ED0648}" srcOrd="19" destOrd="0" presId="urn:microsoft.com/office/officeart/2005/8/layout/radial5"/>
    <dgm:cxn modelId="{F636434D-A670-4662-BE2E-44AB555CA666}" type="presParOf" srcId="{A391A153-7F2C-4516-A2A5-FD6490ED0648}" destId="{0C82D2F0-1013-4E47-9A2C-536A67647776}" srcOrd="0" destOrd="0" presId="urn:microsoft.com/office/officeart/2005/8/layout/radial5"/>
    <dgm:cxn modelId="{2797BC45-94B3-4E23-805A-41DF76F4CD8C}" type="presParOf" srcId="{0051D305-64C8-4D5F-8492-67321FF3776C}" destId="{FE2A2FC9-DB3C-4295-962D-3D2932031CC5}" srcOrd="2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8685A5-5A3D-4FB7-BD95-FEE130EA6DA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9F9D4B20-1F4D-47CE-9142-B8FFC9A502D7}">
      <dgm:prSet phldrT="[Text]"/>
      <dgm:spPr/>
      <dgm:t>
        <a:bodyPr/>
        <a:lstStyle/>
        <a:p>
          <a:r>
            <a:rPr lang="en-GB" dirty="0" smtClean="0"/>
            <a:t>How are graphics used</a:t>
          </a:r>
          <a:endParaRPr lang="en-GB" dirty="0"/>
        </a:p>
      </dgm:t>
    </dgm:pt>
    <dgm:pt modelId="{E471E56F-8742-4FCD-BF55-8F352F1BA558}" type="parTrans" cxnId="{250AFDE9-2639-4493-A4ED-ADB169F7DB1F}">
      <dgm:prSet/>
      <dgm:spPr/>
      <dgm:t>
        <a:bodyPr/>
        <a:lstStyle/>
        <a:p>
          <a:endParaRPr lang="en-GB"/>
        </a:p>
      </dgm:t>
    </dgm:pt>
    <dgm:pt modelId="{53643AC8-EC25-4DE5-B9E5-26B097119512}" type="sibTrans" cxnId="{250AFDE9-2639-4493-A4ED-ADB169F7DB1F}">
      <dgm:prSet/>
      <dgm:spPr/>
      <dgm:t>
        <a:bodyPr/>
        <a:lstStyle/>
        <a:p>
          <a:endParaRPr lang="en-GB"/>
        </a:p>
      </dgm:t>
    </dgm:pt>
    <dgm:pt modelId="{911C4ED8-0416-43EC-B449-6EB77CD7E2DD}">
      <dgm:prSet phldrT="[Text]"/>
      <dgm:spPr/>
      <dgm:t>
        <a:bodyPr/>
        <a:lstStyle/>
        <a:p>
          <a:r>
            <a:rPr lang="en-GB" dirty="0" smtClean="0"/>
            <a:t>Why are graphic used</a:t>
          </a:r>
        </a:p>
      </dgm:t>
    </dgm:pt>
    <dgm:pt modelId="{295F0101-8D18-46D6-923F-0031279F4334}" type="parTrans" cxnId="{FAC86E20-8A45-4C18-A118-2502AB3A8CAE}">
      <dgm:prSet/>
      <dgm:spPr/>
      <dgm:t>
        <a:bodyPr/>
        <a:lstStyle/>
        <a:p>
          <a:endParaRPr lang="en-GB"/>
        </a:p>
      </dgm:t>
    </dgm:pt>
    <dgm:pt modelId="{9298CA4B-218B-47A1-894A-AF6A5471B5CF}" type="sibTrans" cxnId="{FAC86E20-8A45-4C18-A118-2502AB3A8CAE}">
      <dgm:prSet/>
      <dgm:spPr/>
      <dgm:t>
        <a:bodyPr/>
        <a:lstStyle/>
        <a:p>
          <a:endParaRPr lang="en-GB"/>
        </a:p>
      </dgm:t>
    </dgm:pt>
    <dgm:pt modelId="{4CA79482-773A-4CC8-923E-E20175C24CE4}">
      <dgm:prSet phldrT="[Text]"/>
      <dgm:spPr/>
      <dgm:t>
        <a:bodyPr/>
        <a:lstStyle/>
        <a:p>
          <a:r>
            <a:rPr lang="en-GB" dirty="0" smtClean="0"/>
            <a:t>Electronic form in kindles</a:t>
          </a:r>
          <a:endParaRPr lang="en-GB" dirty="0"/>
        </a:p>
      </dgm:t>
    </dgm:pt>
    <dgm:pt modelId="{A8E2D3D8-F161-40E8-A1C5-C71FFAE4E19F}" type="parTrans" cxnId="{097C43A2-03BD-412C-8E74-444BD04FF242}">
      <dgm:prSet/>
      <dgm:spPr/>
      <dgm:t>
        <a:bodyPr/>
        <a:lstStyle/>
        <a:p>
          <a:endParaRPr lang="en-GB"/>
        </a:p>
      </dgm:t>
    </dgm:pt>
    <dgm:pt modelId="{E6506F62-9BC0-4CB8-B556-34A4D49FE889}" type="sibTrans" cxnId="{097C43A2-03BD-412C-8E74-444BD04FF242}">
      <dgm:prSet/>
      <dgm:spPr/>
      <dgm:t>
        <a:bodyPr/>
        <a:lstStyle/>
        <a:p>
          <a:endParaRPr lang="en-GB"/>
        </a:p>
      </dgm:t>
    </dgm:pt>
    <dgm:pt modelId="{8505824C-F030-4E31-A228-01AEC42AD2B2}">
      <dgm:prSet phldrT="[Text]"/>
      <dgm:spPr/>
      <dgm:t>
        <a:bodyPr/>
        <a:lstStyle/>
        <a:p>
          <a:r>
            <a:rPr lang="en-GB" dirty="0" smtClean="0"/>
            <a:t>Printed in paper/ hard back books</a:t>
          </a:r>
          <a:endParaRPr lang="en-GB" dirty="0"/>
        </a:p>
      </dgm:t>
    </dgm:pt>
    <dgm:pt modelId="{3A14FE6B-8903-407A-8768-3A55725D684F}" type="parTrans" cxnId="{34F2A757-D689-479E-9BAD-6E7E9E617D30}">
      <dgm:prSet/>
      <dgm:spPr/>
      <dgm:t>
        <a:bodyPr/>
        <a:lstStyle/>
        <a:p>
          <a:endParaRPr lang="en-GB"/>
        </a:p>
      </dgm:t>
    </dgm:pt>
    <dgm:pt modelId="{9E6E69E3-1040-414D-AF84-634A9D84E0EB}" type="sibTrans" cxnId="{34F2A757-D689-479E-9BAD-6E7E9E617D30}">
      <dgm:prSet/>
      <dgm:spPr/>
      <dgm:t>
        <a:bodyPr/>
        <a:lstStyle/>
        <a:p>
          <a:endParaRPr lang="en-GB"/>
        </a:p>
      </dgm:t>
    </dgm:pt>
    <dgm:pt modelId="{B9792278-3283-4D26-8B0D-6581CCA59CF2}">
      <dgm:prSet phldrT="[Text]"/>
      <dgm:spPr/>
      <dgm:t>
        <a:bodyPr/>
        <a:lstStyle/>
        <a:p>
          <a:r>
            <a:rPr lang="en-GB" dirty="0" smtClean="0"/>
            <a:t>Describe the story is like (dark horror)</a:t>
          </a:r>
        </a:p>
      </dgm:t>
    </dgm:pt>
    <dgm:pt modelId="{A8EC1E7C-059D-4945-A7DA-92ADDF2D7AE0}" type="parTrans" cxnId="{45C1CCC3-DA91-4057-A050-F0D4ED46F2EE}">
      <dgm:prSet/>
      <dgm:spPr/>
      <dgm:t>
        <a:bodyPr/>
        <a:lstStyle/>
        <a:p>
          <a:endParaRPr lang="en-GB"/>
        </a:p>
      </dgm:t>
    </dgm:pt>
    <dgm:pt modelId="{7B98550E-D5B2-492D-9FBF-3B4838A32776}" type="sibTrans" cxnId="{45C1CCC3-DA91-4057-A050-F0D4ED46F2EE}">
      <dgm:prSet/>
      <dgm:spPr/>
      <dgm:t>
        <a:bodyPr/>
        <a:lstStyle/>
        <a:p>
          <a:endParaRPr lang="en-GB"/>
        </a:p>
      </dgm:t>
    </dgm:pt>
    <dgm:pt modelId="{937BD900-6FA8-45F6-BC9E-D7A849AA176B}">
      <dgm:prSet phldrT="[Text]"/>
      <dgm:spPr/>
      <dgm:t>
        <a:bodyPr/>
        <a:lstStyle/>
        <a:p>
          <a:r>
            <a:rPr lang="en-GB" dirty="0" smtClean="0"/>
            <a:t>Attract a particular reader</a:t>
          </a:r>
        </a:p>
      </dgm:t>
    </dgm:pt>
    <dgm:pt modelId="{C66B74D5-F21B-4F72-A231-C398796EC858}" type="parTrans" cxnId="{B0011606-F485-48A5-A86A-37B4EF43D4BE}">
      <dgm:prSet/>
      <dgm:spPr/>
      <dgm:t>
        <a:bodyPr/>
        <a:lstStyle/>
        <a:p>
          <a:endParaRPr lang="en-GB"/>
        </a:p>
      </dgm:t>
    </dgm:pt>
    <dgm:pt modelId="{F7634D1B-411B-4475-B2F1-5EE2EB380C07}" type="sibTrans" cxnId="{B0011606-F485-48A5-A86A-37B4EF43D4BE}">
      <dgm:prSet/>
      <dgm:spPr/>
      <dgm:t>
        <a:bodyPr/>
        <a:lstStyle/>
        <a:p>
          <a:endParaRPr lang="en-GB"/>
        </a:p>
      </dgm:t>
    </dgm:pt>
    <dgm:pt modelId="{48467290-C44A-4354-9F9A-0F9CA4A3695C}">
      <dgm:prSet phldrT="[Text]"/>
      <dgm:spPr/>
      <dgm:t>
        <a:bodyPr/>
        <a:lstStyle/>
        <a:p>
          <a:r>
            <a:rPr lang="en-GB" dirty="0" smtClean="0"/>
            <a:t>The purpose of the graphics</a:t>
          </a:r>
        </a:p>
      </dgm:t>
    </dgm:pt>
    <dgm:pt modelId="{C95568CA-C365-4BE5-846F-7DA80FB2E85A}" type="parTrans" cxnId="{1ADFDA30-FCC9-4D04-9DA2-AA60BABF4D02}">
      <dgm:prSet/>
      <dgm:spPr/>
      <dgm:t>
        <a:bodyPr/>
        <a:lstStyle/>
        <a:p>
          <a:endParaRPr lang="en-GB"/>
        </a:p>
      </dgm:t>
    </dgm:pt>
    <dgm:pt modelId="{1DEC233A-F4A2-4716-93FB-BC0D7569D338}" type="sibTrans" cxnId="{1ADFDA30-FCC9-4D04-9DA2-AA60BABF4D02}">
      <dgm:prSet/>
      <dgm:spPr/>
      <dgm:t>
        <a:bodyPr/>
        <a:lstStyle/>
        <a:p>
          <a:endParaRPr lang="en-GB"/>
        </a:p>
      </dgm:t>
    </dgm:pt>
    <dgm:pt modelId="{42FC0784-D0C5-4039-B1F8-D61F5829E304}">
      <dgm:prSet phldrT="[Text]"/>
      <dgm:spPr/>
      <dgm:t>
        <a:bodyPr/>
        <a:lstStyle/>
        <a:p>
          <a:r>
            <a:rPr lang="en-GB" dirty="0" smtClean="0"/>
            <a:t>Make the reader want to read the book</a:t>
          </a:r>
        </a:p>
      </dgm:t>
    </dgm:pt>
    <dgm:pt modelId="{949F47E6-217D-4544-886F-43C7BAEAB03B}" type="parTrans" cxnId="{D8FC62A0-F82F-4F75-A89C-A0DD252A0597}">
      <dgm:prSet/>
      <dgm:spPr/>
      <dgm:t>
        <a:bodyPr/>
        <a:lstStyle/>
        <a:p>
          <a:endParaRPr lang="en-GB"/>
        </a:p>
      </dgm:t>
    </dgm:pt>
    <dgm:pt modelId="{AFC20196-2D95-4D86-8942-69FD4AD69904}" type="sibTrans" cxnId="{D8FC62A0-F82F-4F75-A89C-A0DD252A0597}">
      <dgm:prSet/>
      <dgm:spPr/>
      <dgm:t>
        <a:bodyPr/>
        <a:lstStyle/>
        <a:p>
          <a:endParaRPr lang="en-GB"/>
        </a:p>
      </dgm:t>
    </dgm:pt>
    <dgm:pt modelId="{8872F559-6038-4560-91A0-82DB8BFA26F7}">
      <dgm:prSet phldrT="[Text]"/>
      <dgm:spPr/>
      <dgm:t>
        <a:bodyPr/>
        <a:lstStyle/>
        <a:p>
          <a:r>
            <a:rPr lang="en-GB" dirty="0" smtClean="0"/>
            <a:t>Promote the Author and publisher</a:t>
          </a:r>
        </a:p>
      </dgm:t>
    </dgm:pt>
    <dgm:pt modelId="{89D7F7C5-E447-48CF-AB94-73C665F1FC0D}" type="parTrans" cxnId="{2F005647-0F4D-4791-8458-B668558AF388}">
      <dgm:prSet/>
      <dgm:spPr/>
      <dgm:t>
        <a:bodyPr/>
        <a:lstStyle/>
        <a:p>
          <a:endParaRPr lang="en-GB"/>
        </a:p>
      </dgm:t>
    </dgm:pt>
    <dgm:pt modelId="{C95436F4-EF95-4CA7-B26B-BEBDA0A5BDBD}" type="sibTrans" cxnId="{2F005647-0F4D-4791-8458-B668558AF388}">
      <dgm:prSet/>
      <dgm:spPr/>
      <dgm:t>
        <a:bodyPr/>
        <a:lstStyle/>
        <a:p>
          <a:endParaRPr lang="en-GB"/>
        </a:p>
      </dgm:t>
    </dgm:pt>
    <dgm:pt modelId="{F9B683E9-D487-47D2-8070-2D099CF163AF}" type="pres">
      <dgm:prSet presAssocID="{668685A5-5A3D-4FB7-BD95-FEE130EA6DA3}" presName="hierChild1" presStyleCnt="0">
        <dgm:presLayoutVars>
          <dgm:orgChart val="1"/>
          <dgm:chPref val="1"/>
          <dgm:dir/>
          <dgm:animOne val="branch"/>
          <dgm:animLvl val="lvl"/>
          <dgm:resizeHandles/>
        </dgm:presLayoutVars>
      </dgm:prSet>
      <dgm:spPr/>
      <dgm:t>
        <a:bodyPr/>
        <a:lstStyle/>
        <a:p>
          <a:endParaRPr lang="en-GB"/>
        </a:p>
      </dgm:t>
    </dgm:pt>
    <dgm:pt modelId="{5824BF2D-CC89-4FB8-9AC6-7B24DA73B958}" type="pres">
      <dgm:prSet presAssocID="{9F9D4B20-1F4D-47CE-9142-B8FFC9A502D7}" presName="hierRoot1" presStyleCnt="0">
        <dgm:presLayoutVars>
          <dgm:hierBranch val="init"/>
        </dgm:presLayoutVars>
      </dgm:prSet>
      <dgm:spPr/>
    </dgm:pt>
    <dgm:pt modelId="{0E96C48B-0565-4981-A1D3-4733D97CDF7F}" type="pres">
      <dgm:prSet presAssocID="{9F9D4B20-1F4D-47CE-9142-B8FFC9A502D7}" presName="rootComposite1" presStyleCnt="0"/>
      <dgm:spPr/>
    </dgm:pt>
    <dgm:pt modelId="{8FCD40BE-5714-4460-BFD2-DDD706E46533}" type="pres">
      <dgm:prSet presAssocID="{9F9D4B20-1F4D-47CE-9142-B8FFC9A502D7}" presName="rootText1" presStyleLbl="node0" presStyleIdx="0" presStyleCnt="3">
        <dgm:presLayoutVars>
          <dgm:chPref val="3"/>
        </dgm:presLayoutVars>
      </dgm:prSet>
      <dgm:spPr/>
      <dgm:t>
        <a:bodyPr/>
        <a:lstStyle/>
        <a:p>
          <a:endParaRPr lang="en-GB"/>
        </a:p>
      </dgm:t>
    </dgm:pt>
    <dgm:pt modelId="{5D40D00F-126B-4E39-A72E-9CDAB01CF9D1}" type="pres">
      <dgm:prSet presAssocID="{9F9D4B20-1F4D-47CE-9142-B8FFC9A502D7}" presName="rootConnector1" presStyleLbl="node1" presStyleIdx="0" presStyleCnt="0"/>
      <dgm:spPr/>
      <dgm:t>
        <a:bodyPr/>
        <a:lstStyle/>
        <a:p>
          <a:endParaRPr lang="en-GB"/>
        </a:p>
      </dgm:t>
    </dgm:pt>
    <dgm:pt modelId="{9E9CFEFD-9465-4B32-91D3-3FF17E594D3D}" type="pres">
      <dgm:prSet presAssocID="{9F9D4B20-1F4D-47CE-9142-B8FFC9A502D7}" presName="hierChild2" presStyleCnt="0"/>
      <dgm:spPr/>
    </dgm:pt>
    <dgm:pt modelId="{40A882B8-8183-4BE2-94F3-A6AAD256E297}" type="pres">
      <dgm:prSet presAssocID="{3A14FE6B-8903-407A-8768-3A55725D684F}" presName="Name37" presStyleLbl="parChTrans1D2" presStyleIdx="0" presStyleCnt="6"/>
      <dgm:spPr/>
      <dgm:t>
        <a:bodyPr/>
        <a:lstStyle/>
        <a:p>
          <a:endParaRPr lang="en-GB"/>
        </a:p>
      </dgm:t>
    </dgm:pt>
    <dgm:pt modelId="{FF271628-7D65-4B7A-A4CC-D6AF57674100}" type="pres">
      <dgm:prSet presAssocID="{8505824C-F030-4E31-A228-01AEC42AD2B2}" presName="hierRoot2" presStyleCnt="0">
        <dgm:presLayoutVars>
          <dgm:hierBranch val="init"/>
        </dgm:presLayoutVars>
      </dgm:prSet>
      <dgm:spPr/>
    </dgm:pt>
    <dgm:pt modelId="{B90E5251-DB29-4F19-A2E5-CCC7F83240B7}" type="pres">
      <dgm:prSet presAssocID="{8505824C-F030-4E31-A228-01AEC42AD2B2}" presName="rootComposite" presStyleCnt="0"/>
      <dgm:spPr/>
    </dgm:pt>
    <dgm:pt modelId="{8C53EB8B-02DA-4331-904D-6289B115C33A}" type="pres">
      <dgm:prSet presAssocID="{8505824C-F030-4E31-A228-01AEC42AD2B2}" presName="rootText" presStyleLbl="node2" presStyleIdx="0" presStyleCnt="6">
        <dgm:presLayoutVars>
          <dgm:chPref val="3"/>
        </dgm:presLayoutVars>
      </dgm:prSet>
      <dgm:spPr/>
      <dgm:t>
        <a:bodyPr/>
        <a:lstStyle/>
        <a:p>
          <a:endParaRPr lang="en-GB"/>
        </a:p>
      </dgm:t>
    </dgm:pt>
    <dgm:pt modelId="{1B34BA24-BA2E-4AAD-A2D7-7D5C9DCA404D}" type="pres">
      <dgm:prSet presAssocID="{8505824C-F030-4E31-A228-01AEC42AD2B2}" presName="rootConnector" presStyleLbl="node2" presStyleIdx="0" presStyleCnt="6"/>
      <dgm:spPr/>
      <dgm:t>
        <a:bodyPr/>
        <a:lstStyle/>
        <a:p>
          <a:endParaRPr lang="en-GB"/>
        </a:p>
      </dgm:t>
    </dgm:pt>
    <dgm:pt modelId="{36CEF0AC-D4E5-4A8B-9F74-16CC2C9C83FA}" type="pres">
      <dgm:prSet presAssocID="{8505824C-F030-4E31-A228-01AEC42AD2B2}" presName="hierChild4" presStyleCnt="0"/>
      <dgm:spPr/>
    </dgm:pt>
    <dgm:pt modelId="{0DCAEF9E-04C2-4338-8799-B54B313DB500}" type="pres">
      <dgm:prSet presAssocID="{8505824C-F030-4E31-A228-01AEC42AD2B2}" presName="hierChild5" presStyleCnt="0"/>
      <dgm:spPr/>
    </dgm:pt>
    <dgm:pt modelId="{5D538626-CD07-4EB2-A937-32275FB637FF}" type="pres">
      <dgm:prSet presAssocID="{A8E2D3D8-F161-40E8-A1C5-C71FFAE4E19F}" presName="Name37" presStyleLbl="parChTrans1D2" presStyleIdx="1" presStyleCnt="6"/>
      <dgm:spPr/>
      <dgm:t>
        <a:bodyPr/>
        <a:lstStyle/>
        <a:p>
          <a:endParaRPr lang="en-GB"/>
        </a:p>
      </dgm:t>
    </dgm:pt>
    <dgm:pt modelId="{8E60D76A-5EA1-40F1-8FE7-1E6BF1484E43}" type="pres">
      <dgm:prSet presAssocID="{4CA79482-773A-4CC8-923E-E20175C24CE4}" presName="hierRoot2" presStyleCnt="0">
        <dgm:presLayoutVars>
          <dgm:hierBranch val="init"/>
        </dgm:presLayoutVars>
      </dgm:prSet>
      <dgm:spPr/>
    </dgm:pt>
    <dgm:pt modelId="{A93A9C1B-05F4-4C1C-91DD-CBC3B2DB7B93}" type="pres">
      <dgm:prSet presAssocID="{4CA79482-773A-4CC8-923E-E20175C24CE4}" presName="rootComposite" presStyleCnt="0"/>
      <dgm:spPr/>
    </dgm:pt>
    <dgm:pt modelId="{98E0B73F-C02E-4767-9BC8-2257580B4989}" type="pres">
      <dgm:prSet presAssocID="{4CA79482-773A-4CC8-923E-E20175C24CE4}" presName="rootText" presStyleLbl="node2" presStyleIdx="1" presStyleCnt="6">
        <dgm:presLayoutVars>
          <dgm:chPref val="3"/>
        </dgm:presLayoutVars>
      </dgm:prSet>
      <dgm:spPr/>
      <dgm:t>
        <a:bodyPr/>
        <a:lstStyle/>
        <a:p>
          <a:endParaRPr lang="en-GB"/>
        </a:p>
      </dgm:t>
    </dgm:pt>
    <dgm:pt modelId="{AB660814-7377-4D57-A247-6454B192E9DC}" type="pres">
      <dgm:prSet presAssocID="{4CA79482-773A-4CC8-923E-E20175C24CE4}" presName="rootConnector" presStyleLbl="node2" presStyleIdx="1" presStyleCnt="6"/>
      <dgm:spPr/>
      <dgm:t>
        <a:bodyPr/>
        <a:lstStyle/>
        <a:p>
          <a:endParaRPr lang="en-GB"/>
        </a:p>
      </dgm:t>
    </dgm:pt>
    <dgm:pt modelId="{89F193AF-6CE5-4244-9A19-9488B31F9BEE}" type="pres">
      <dgm:prSet presAssocID="{4CA79482-773A-4CC8-923E-E20175C24CE4}" presName="hierChild4" presStyleCnt="0"/>
      <dgm:spPr/>
    </dgm:pt>
    <dgm:pt modelId="{EF2A5659-0133-4AF4-A0F9-AB0DA432F7E4}" type="pres">
      <dgm:prSet presAssocID="{4CA79482-773A-4CC8-923E-E20175C24CE4}" presName="hierChild5" presStyleCnt="0"/>
      <dgm:spPr/>
    </dgm:pt>
    <dgm:pt modelId="{8FB995BA-162A-441F-BD41-AE46FFCF8592}" type="pres">
      <dgm:prSet presAssocID="{9F9D4B20-1F4D-47CE-9142-B8FFC9A502D7}" presName="hierChild3" presStyleCnt="0"/>
      <dgm:spPr/>
    </dgm:pt>
    <dgm:pt modelId="{6A35A13B-685B-496C-BF2B-A3CDD4AC3479}" type="pres">
      <dgm:prSet presAssocID="{911C4ED8-0416-43EC-B449-6EB77CD7E2DD}" presName="hierRoot1" presStyleCnt="0">
        <dgm:presLayoutVars>
          <dgm:hierBranch val="init"/>
        </dgm:presLayoutVars>
      </dgm:prSet>
      <dgm:spPr/>
    </dgm:pt>
    <dgm:pt modelId="{52EA2B93-178E-4A3E-8C93-3784FCE2389B}" type="pres">
      <dgm:prSet presAssocID="{911C4ED8-0416-43EC-B449-6EB77CD7E2DD}" presName="rootComposite1" presStyleCnt="0"/>
      <dgm:spPr/>
    </dgm:pt>
    <dgm:pt modelId="{32E90C8D-2543-4A0B-B4A9-49153C117E00}" type="pres">
      <dgm:prSet presAssocID="{911C4ED8-0416-43EC-B449-6EB77CD7E2DD}" presName="rootText1" presStyleLbl="node0" presStyleIdx="1" presStyleCnt="3">
        <dgm:presLayoutVars>
          <dgm:chPref val="3"/>
        </dgm:presLayoutVars>
      </dgm:prSet>
      <dgm:spPr/>
      <dgm:t>
        <a:bodyPr/>
        <a:lstStyle/>
        <a:p>
          <a:endParaRPr lang="en-GB"/>
        </a:p>
      </dgm:t>
    </dgm:pt>
    <dgm:pt modelId="{A636CF05-34E4-4ADA-BFC4-2C76B3BDF28D}" type="pres">
      <dgm:prSet presAssocID="{911C4ED8-0416-43EC-B449-6EB77CD7E2DD}" presName="rootConnector1" presStyleLbl="node1" presStyleIdx="0" presStyleCnt="0"/>
      <dgm:spPr/>
      <dgm:t>
        <a:bodyPr/>
        <a:lstStyle/>
        <a:p>
          <a:endParaRPr lang="en-GB"/>
        </a:p>
      </dgm:t>
    </dgm:pt>
    <dgm:pt modelId="{3E93BDCA-A627-49C6-AC41-85A49F6DB1E8}" type="pres">
      <dgm:prSet presAssocID="{911C4ED8-0416-43EC-B449-6EB77CD7E2DD}" presName="hierChild2" presStyleCnt="0"/>
      <dgm:spPr/>
    </dgm:pt>
    <dgm:pt modelId="{39D3BC18-16BE-407F-BC6D-7CFF60CD95C1}" type="pres">
      <dgm:prSet presAssocID="{A8EC1E7C-059D-4945-A7DA-92ADDF2D7AE0}" presName="Name37" presStyleLbl="parChTrans1D2" presStyleIdx="2" presStyleCnt="6"/>
      <dgm:spPr/>
      <dgm:t>
        <a:bodyPr/>
        <a:lstStyle/>
        <a:p>
          <a:endParaRPr lang="en-GB"/>
        </a:p>
      </dgm:t>
    </dgm:pt>
    <dgm:pt modelId="{EEC601D5-D46E-4725-A953-0E0DFD38A2AA}" type="pres">
      <dgm:prSet presAssocID="{B9792278-3283-4D26-8B0D-6581CCA59CF2}" presName="hierRoot2" presStyleCnt="0">
        <dgm:presLayoutVars>
          <dgm:hierBranch val="init"/>
        </dgm:presLayoutVars>
      </dgm:prSet>
      <dgm:spPr/>
    </dgm:pt>
    <dgm:pt modelId="{5C9800E0-F385-493B-99E9-44107C1A52BE}" type="pres">
      <dgm:prSet presAssocID="{B9792278-3283-4D26-8B0D-6581CCA59CF2}" presName="rootComposite" presStyleCnt="0"/>
      <dgm:spPr/>
    </dgm:pt>
    <dgm:pt modelId="{0A9C6FC8-4122-4C20-B035-EED94AFF3B53}" type="pres">
      <dgm:prSet presAssocID="{B9792278-3283-4D26-8B0D-6581CCA59CF2}" presName="rootText" presStyleLbl="node2" presStyleIdx="2" presStyleCnt="6">
        <dgm:presLayoutVars>
          <dgm:chPref val="3"/>
        </dgm:presLayoutVars>
      </dgm:prSet>
      <dgm:spPr/>
      <dgm:t>
        <a:bodyPr/>
        <a:lstStyle/>
        <a:p>
          <a:endParaRPr lang="en-GB"/>
        </a:p>
      </dgm:t>
    </dgm:pt>
    <dgm:pt modelId="{8B677BA2-F5D3-45A5-BFE5-7476AF26498D}" type="pres">
      <dgm:prSet presAssocID="{B9792278-3283-4D26-8B0D-6581CCA59CF2}" presName="rootConnector" presStyleLbl="node2" presStyleIdx="2" presStyleCnt="6"/>
      <dgm:spPr/>
      <dgm:t>
        <a:bodyPr/>
        <a:lstStyle/>
        <a:p>
          <a:endParaRPr lang="en-GB"/>
        </a:p>
      </dgm:t>
    </dgm:pt>
    <dgm:pt modelId="{68EC57C7-5551-410E-B3A8-CE8B50DF8651}" type="pres">
      <dgm:prSet presAssocID="{B9792278-3283-4D26-8B0D-6581CCA59CF2}" presName="hierChild4" presStyleCnt="0"/>
      <dgm:spPr/>
    </dgm:pt>
    <dgm:pt modelId="{E02663AF-F3E3-4134-BDE9-FE80C90E18DC}" type="pres">
      <dgm:prSet presAssocID="{B9792278-3283-4D26-8B0D-6581CCA59CF2}" presName="hierChild5" presStyleCnt="0"/>
      <dgm:spPr/>
    </dgm:pt>
    <dgm:pt modelId="{8C806A56-AAC7-47C1-87B4-CB7024474C3C}" type="pres">
      <dgm:prSet presAssocID="{C66B74D5-F21B-4F72-A231-C398796EC858}" presName="Name37" presStyleLbl="parChTrans1D2" presStyleIdx="3" presStyleCnt="6"/>
      <dgm:spPr/>
      <dgm:t>
        <a:bodyPr/>
        <a:lstStyle/>
        <a:p>
          <a:endParaRPr lang="en-GB"/>
        </a:p>
      </dgm:t>
    </dgm:pt>
    <dgm:pt modelId="{0B73F2D5-99B9-43B1-8FD1-6969D537FA58}" type="pres">
      <dgm:prSet presAssocID="{937BD900-6FA8-45F6-BC9E-D7A849AA176B}" presName="hierRoot2" presStyleCnt="0">
        <dgm:presLayoutVars>
          <dgm:hierBranch val="init"/>
        </dgm:presLayoutVars>
      </dgm:prSet>
      <dgm:spPr/>
    </dgm:pt>
    <dgm:pt modelId="{33AC7ADA-CE63-4F13-A6C8-56314F7ADE8E}" type="pres">
      <dgm:prSet presAssocID="{937BD900-6FA8-45F6-BC9E-D7A849AA176B}" presName="rootComposite" presStyleCnt="0"/>
      <dgm:spPr/>
    </dgm:pt>
    <dgm:pt modelId="{39B25E11-E593-4FA7-9B67-A4C62BFB6455}" type="pres">
      <dgm:prSet presAssocID="{937BD900-6FA8-45F6-BC9E-D7A849AA176B}" presName="rootText" presStyleLbl="node2" presStyleIdx="3" presStyleCnt="6">
        <dgm:presLayoutVars>
          <dgm:chPref val="3"/>
        </dgm:presLayoutVars>
      </dgm:prSet>
      <dgm:spPr/>
      <dgm:t>
        <a:bodyPr/>
        <a:lstStyle/>
        <a:p>
          <a:endParaRPr lang="en-GB"/>
        </a:p>
      </dgm:t>
    </dgm:pt>
    <dgm:pt modelId="{BCCC1C45-1AA7-49C6-8842-78023D277AEA}" type="pres">
      <dgm:prSet presAssocID="{937BD900-6FA8-45F6-BC9E-D7A849AA176B}" presName="rootConnector" presStyleLbl="node2" presStyleIdx="3" presStyleCnt="6"/>
      <dgm:spPr/>
      <dgm:t>
        <a:bodyPr/>
        <a:lstStyle/>
        <a:p>
          <a:endParaRPr lang="en-GB"/>
        </a:p>
      </dgm:t>
    </dgm:pt>
    <dgm:pt modelId="{88078B2A-256F-4CE8-B816-D520EAD59530}" type="pres">
      <dgm:prSet presAssocID="{937BD900-6FA8-45F6-BC9E-D7A849AA176B}" presName="hierChild4" presStyleCnt="0"/>
      <dgm:spPr/>
    </dgm:pt>
    <dgm:pt modelId="{32D7EE94-1012-4155-9824-1F7BDE3973BC}" type="pres">
      <dgm:prSet presAssocID="{937BD900-6FA8-45F6-BC9E-D7A849AA176B}" presName="hierChild5" presStyleCnt="0"/>
      <dgm:spPr/>
    </dgm:pt>
    <dgm:pt modelId="{2D245131-D799-4D82-BA09-FC25F832C353}" type="pres">
      <dgm:prSet presAssocID="{911C4ED8-0416-43EC-B449-6EB77CD7E2DD}" presName="hierChild3" presStyleCnt="0"/>
      <dgm:spPr/>
    </dgm:pt>
    <dgm:pt modelId="{86291FFB-E684-419C-9D84-632A922BDAEF}" type="pres">
      <dgm:prSet presAssocID="{48467290-C44A-4354-9F9A-0F9CA4A3695C}" presName="hierRoot1" presStyleCnt="0">
        <dgm:presLayoutVars>
          <dgm:hierBranch val="init"/>
        </dgm:presLayoutVars>
      </dgm:prSet>
      <dgm:spPr/>
    </dgm:pt>
    <dgm:pt modelId="{EFF48EA5-DBD7-42DE-B119-B4F4CD62373A}" type="pres">
      <dgm:prSet presAssocID="{48467290-C44A-4354-9F9A-0F9CA4A3695C}" presName="rootComposite1" presStyleCnt="0"/>
      <dgm:spPr/>
    </dgm:pt>
    <dgm:pt modelId="{A3C3039B-4C50-4D8D-A6B8-1899F6860EE2}" type="pres">
      <dgm:prSet presAssocID="{48467290-C44A-4354-9F9A-0F9CA4A3695C}" presName="rootText1" presStyleLbl="node0" presStyleIdx="2" presStyleCnt="3">
        <dgm:presLayoutVars>
          <dgm:chPref val="3"/>
        </dgm:presLayoutVars>
      </dgm:prSet>
      <dgm:spPr/>
      <dgm:t>
        <a:bodyPr/>
        <a:lstStyle/>
        <a:p>
          <a:endParaRPr lang="en-GB"/>
        </a:p>
      </dgm:t>
    </dgm:pt>
    <dgm:pt modelId="{509EC094-2C2B-43C2-A1B4-37C2FFFC858C}" type="pres">
      <dgm:prSet presAssocID="{48467290-C44A-4354-9F9A-0F9CA4A3695C}" presName="rootConnector1" presStyleLbl="node1" presStyleIdx="0" presStyleCnt="0"/>
      <dgm:spPr/>
      <dgm:t>
        <a:bodyPr/>
        <a:lstStyle/>
        <a:p>
          <a:endParaRPr lang="en-GB"/>
        </a:p>
      </dgm:t>
    </dgm:pt>
    <dgm:pt modelId="{7CE3383B-F290-4199-89E8-317990DC290D}" type="pres">
      <dgm:prSet presAssocID="{48467290-C44A-4354-9F9A-0F9CA4A3695C}" presName="hierChild2" presStyleCnt="0"/>
      <dgm:spPr/>
    </dgm:pt>
    <dgm:pt modelId="{F9C6CC0E-018E-4CDC-91E6-488338D8A970}" type="pres">
      <dgm:prSet presAssocID="{949F47E6-217D-4544-886F-43C7BAEAB03B}" presName="Name37" presStyleLbl="parChTrans1D2" presStyleIdx="4" presStyleCnt="6"/>
      <dgm:spPr/>
      <dgm:t>
        <a:bodyPr/>
        <a:lstStyle/>
        <a:p>
          <a:endParaRPr lang="en-GB"/>
        </a:p>
      </dgm:t>
    </dgm:pt>
    <dgm:pt modelId="{FA0CB152-71B0-4164-B5A9-934F2EF7D9EB}" type="pres">
      <dgm:prSet presAssocID="{42FC0784-D0C5-4039-B1F8-D61F5829E304}" presName="hierRoot2" presStyleCnt="0">
        <dgm:presLayoutVars>
          <dgm:hierBranch val="init"/>
        </dgm:presLayoutVars>
      </dgm:prSet>
      <dgm:spPr/>
    </dgm:pt>
    <dgm:pt modelId="{B674E829-35DB-4C16-9D82-21DB155AAB00}" type="pres">
      <dgm:prSet presAssocID="{42FC0784-D0C5-4039-B1F8-D61F5829E304}" presName="rootComposite" presStyleCnt="0"/>
      <dgm:spPr/>
    </dgm:pt>
    <dgm:pt modelId="{4743C03E-3D88-4BC0-B4AF-58D4C3FFC32B}" type="pres">
      <dgm:prSet presAssocID="{42FC0784-D0C5-4039-B1F8-D61F5829E304}" presName="rootText" presStyleLbl="node2" presStyleIdx="4" presStyleCnt="6">
        <dgm:presLayoutVars>
          <dgm:chPref val="3"/>
        </dgm:presLayoutVars>
      </dgm:prSet>
      <dgm:spPr/>
      <dgm:t>
        <a:bodyPr/>
        <a:lstStyle/>
        <a:p>
          <a:endParaRPr lang="en-GB"/>
        </a:p>
      </dgm:t>
    </dgm:pt>
    <dgm:pt modelId="{310D1E3B-E7C9-4A9E-87A6-0102A545B070}" type="pres">
      <dgm:prSet presAssocID="{42FC0784-D0C5-4039-B1F8-D61F5829E304}" presName="rootConnector" presStyleLbl="node2" presStyleIdx="4" presStyleCnt="6"/>
      <dgm:spPr/>
      <dgm:t>
        <a:bodyPr/>
        <a:lstStyle/>
        <a:p>
          <a:endParaRPr lang="en-GB"/>
        </a:p>
      </dgm:t>
    </dgm:pt>
    <dgm:pt modelId="{159CF64B-F06C-4F8E-A0EB-A697BCEFC327}" type="pres">
      <dgm:prSet presAssocID="{42FC0784-D0C5-4039-B1F8-D61F5829E304}" presName="hierChild4" presStyleCnt="0"/>
      <dgm:spPr/>
    </dgm:pt>
    <dgm:pt modelId="{4F9831B3-434D-4EA2-B585-DBC287E4B18E}" type="pres">
      <dgm:prSet presAssocID="{42FC0784-D0C5-4039-B1F8-D61F5829E304}" presName="hierChild5" presStyleCnt="0"/>
      <dgm:spPr/>
    </dgm:pt>
    <dgm:pt modelId="{BBCEE4F0-AF47-41D6-BCFF-C319E9FA51E9}" type="pres">
      <dgm:prSet presAssocID="{89D7F7C5-E447-48CF-AB94-73C665F1FC0D}" presName="Name37" presStyleLbl="parChTrans1D2" presStyleIdx="5" presStyleCnt="6"/>
      <dgm:spPr/>
      <dgm:t>
        <a:bodyPr/>
        <a:lstStyle/>
        <a:p>
          <a:endParaRPr lang="en-GB"/>
        </a:p>
      </dgm:t>
    </dgm:pt>
    <dgm:pt modelId="{0C6FC313-266D-4E97-8E8D-D3CB070B19EB}" type="pres">
      <dgm:prSet presAssocID="{8872F559-6038-4560-91A0-82DB8BFA26F7}" presName="hierRoot2" presStyleCnt="0">
        <dgm:presLayoutVars>
          <dgm:hierBranch val="init"/>
        </dgm:presLayoutVars>
      </dgm:prSet>
      <dgm:spPr/>
    </dgm:pt>
    <dgm:pt modelId="{92745162-A9D4-4F8C-A40A-12692AC733E1}" type="pres">
      <dgm:prSet presAssocID="{8872F559-6038-4560-91A0-82DB8BFA26F7}" presName="rootComposite" presStyleCnt="0"/>
      <dgm:spPr/>
    </dgm:pt>
    <dgm:pt modelId="{19EEFF17-D424-4EB3-9078-00F0AF8974AD}" type="pres">
      <dgm:prSet presAssocID="{8872F559-6038-4560-91A0-82DB8BFA26F7}" presName="rootText" presStyleLbl="node2" presStyleIdx="5" presStyleCnt="6">
        <dgm:presLayoutVars>
          <dgm:chPref val="3"/>
        </dgm:presLayoutVars>
      </dgm:prSet>
      <dgm:spPr/>
      <dgm:t>
        <a:bodyPr/>
        <a:lstStyle/>
        <a:p>
          <a:endParaRPr lang="en-GB"/>
        </a:p>
      </dgm:t>
    </dgm:pt>
    <dgm:pt modelId="{852749D4-8FF3-41A2-B91B-84A184090673}" type="pres">
      <dgm:prSet presAssocID="{8872F559-6038-4560-91A0-82DB8BFA26F7}" presName="rootConnector" presStyleLbl="node2" presStyleIdx="5" presStyleCnt="6"/>
      <dgm:spPr/>
      <dgm:t>
        <a:bodyPr/>
        <a:lstStyle/>
        <a:p>
          <a:endParaRPr lang="en-GB"/>
        </a:p>
      </dgm:t>
    </dgm:pt>
    <dgm:pt modelId="{D9A727EC-472C-4940-A231-663CB67CAE46}" type="pres">
      <dgm:prSet presAssocID="{8872F559-6038-4560-91A0-82DB8BFA26F7}" presName="hierChild4" presStyleCnt="0"/>
      <dgm:spPr/>
    </dgm:pt>
    <dgm:pt modelId="{5FEF62BC-41D1-4448-A87D-6CFD8DB46A73}" type="pres">
      <dgm:prSet presAssocID="{8872F559-6038-4560-91A0-82DB8BFA26F7}" presName="hierChild5" presStyleCnt="0"/>
      <dgm:spPr/>
    </dgm:pt>
    <dgm:pt modelId="{72302EE9-C299-40E3-9407-77513CC4221F}" type="pres">
      <dgm:prSet presAssocID="{48467290-C44A-4354-9F9A-0F9CA4A3695C}" presName="hierChild3" presStyleCnt="0"/>
      <dgm:spPr/>
    </dgm:pt>
  </dgm:ptLst>
  <dgm:cxnLst>
    <dgm:cxn modelId="{D47943BB-4EBB-4E8A-B8EC-2E6C997C4C1A}" type="presOf" srcId="{8505824C-F030-4E31-A228-01AEC42AD2B2}" destId="{1B34BA24-BA2E-4AAD-A2D7-7D5C9DCA404D}" srcOrd="1" destOrd="0" presId="urn:microsoft.com/office/officeart/2005/8/layout/orgChart1"/>
    <dgm:cxn modelId="{6B5C92D9-C839-4A2C-AA01-A50313D05667}" type="presOf" srcId="{4CA79482-773A-4CC8-923E-E20175C24CE4}" destId="{98E0B73F-C02E-4767-9BC8-2257580B4989}" srcOrd="0" destOrd="0" presId="urn:microsoft.com/office/officeart/2005/8/layout/orgChart1"/>
    <dgm:cxn modelId="{34964B8F-BF38-4F45-B233-ACD76F4549C6}" type="presOf" srcId="{48467290-C44A-4354-9F9A-0F9CA4A3695C}" destId="{A3C3039B-4C50-4D8D-A6B8-1899F6860EE2}" srcOrd="0" destOrd="0" presId="urn:microsoft.com/office/officeart/2005/8/layout/orgChart1"/>
    <dgm:cxn modelId="{1035AAD5-77DD-432E-A831-9788AB434E8D}" type="presOf" srcId="{8505824C-F030-4E31-A228-01AEC42AD2B2}" destId="{8C53EB8B-02DA-4331-904D-6289B115C33A}" srcOrd="0" destOrd="0" presId="urn:microsoft.com/office/officeart/2005/8/layout/orgChart1"/>
    <dgm:cxn modelId="{45C1CCC3-DA91-4057-A050-F0D4ED46F2EE}" srcId="{911C4ED8-0416-43EC-B449-6EB77CD7E2DD}" destId="{B9792278-3283-4D26-8B0D-6581CCA59CF2}" srcOrd="0" destOrd="0" parTransId="{A8EC1E7C-059D-4945-A7DA-92ADDF2D7AE0}" sibTransId="{7B98550E-D5B2-492D-9FBF-3B4838A32776}"/>
    <dgm:cxn modelId="{1ADFDA30-FCC9-4D04-9DA2-AA60BABF4D02}" srcId="{668685A5-5A3D-4FB7-BD95-FEE130EA6DA3}" destId="{48467290-C44A-4354-9F9A-0F9CA4A3695C}" srcOrd="2" destOrd="0" parTransId="{C95568CA-C365-4BE5-846F-7DA80FB2E85A}" sibTransId="{1DEC233A-F4A2-4716-93FB-BC0D7569D338}"/>
    <dgm:cxn modelId="{C94CFDEA-EFC7-410B-B808-3C8F8A5067EE}" type="presOf" srcId="{9F9D4B20-1F4D-47CE-9142-B8FFC9A502D7}" destId="{5D40D00F-126B-4E39-A72E-9CDAB01CF9D1}" srcOrd="1" destOrd="0" presId="urn:microsoft.com/office/officeart/2005/8/layout/orgChart1"/>
    <dgm:cxn modelId="{9AD15E8C-7D07-4974-9F87-07D7A10D9C1C}" type="presOf" srcId="{3A14FE6B-8903-407A-8768-3A55725D684F}" destId="{40A882B8-8183-4BE2-94F3-A6AAD256E297}" srcOrd="0" destOrd="0" presId="urn:microsoft.com/office/officeart/2005/8/layout/orgChart1"/>
    <dgm:cxn modelId="{302DD20A-1BE8-46EC-9C2D-44C69B60E8C4}" type="presOf" srcId="{949F47E6-217D-4544-886F-43C7BAEAB03B}" destId="{F9C6CC0E-018E-4CDC-91E6-488338D8A970}" srcOrd="0" destOrd="0" presId="urn:microsoft.com/office/officeart/2005/8/layout/orgChart1"/>
    <dgm:cxn modelId="{019FFF2A-0FAF-47E4-885B-9F963D50B07D}" type="presOf" srcId="{4CA79482-773A-4CC8-923E-E20175C24CE4}" destId="{AB660814-7377-4D57-A247-6454B192E9DC}" srcOrd="1" destOrd="0" presId="urn:microsoft.com/office/officeart/2005/8/layout/orgChart1"/>
    <dgm:cxn modelId="{778FFE6F-7864-46FF-A4B4-4BFB45F6E5AD}" type="presOf" srcId="{9F9D4B20-1F4D-47CE-9142-B8FFC9A502D7}" destId="{8FCD40BE-5714-4460-BFD2-DDD706E46533}" srcOrd="0" destOrd="0" presId="urn:microsoft.com/office/officeart/2005/8/layout/orgChart1"/>
    <dgm:cxn modelId="{D70A32F5-04AA-42EE-89C4-D474B581E56E}" type="presOf" srcId="{8872F559-6038-4560-91A0-82DB8BFA26F7}" destId="{19EEFF17-D424-4EB3-9078-00F0AF8974AD}" srcOrd="0" destOrd="0" presId="urn:microsoft.com/office/officeart/2005/8/layout/orgChart1"/>
    <dgm:cxn modelId="{008876BE-A964-4AB2-9CDA-E9AF9820C5AC}" type="presOf" srcId="{B9792278-3283-4D26-8B0D-6581CCA59CF2}" destId="{0A9C6FC8-4122-4C20-B035-EED94AFF3B53}" srcOrd="0" destOrd="0" presId="urn:microsoft.com/office/officeart/2005/8/layout/orgChart1"/>
    <dgm:cxn modelId="{ACD5C6F1-27DD-437C-846C-7DE255A12AD9}" type="presOf" srcId="{A8E2D3D8-F161-40E8-A1C5-C71FFAE4E19F}" destId="{5D538626-CD07-4EB2-A937-32275FB637FF}" srcOrd="0" destOrd="0" presId="urn:microsoft.com/office/officeart/2005/8/layout/orgChart1"/>
    <dgm:cxn modelId="{D8FC62A0-F82F-4F75-A89C-A0DD252A0597}" srcId="{48467290-C44A-4354-9F9A-0F9CA4A3695C}" destId="{42FC0784-D0C5-4039-B1F8-D61F5829E304}" srcOrd="0" destOrd="0" parTransId="{949F47E6-217D-4544-886F-43C7BAEAB03B}" sibTransId="{AFC20196-2D95-4D86-8942-69FD4AD69904}"/>
    <dgm:cxn modelId="{996FEB13-43D3-4FEF-B74F-D6BB340BEB6D}" type="presOf" srcId="{89D7F7C5-E447-48CF-AB94-73C665F1FC0D}" destId="{BBCEE4F0-AF47-41D6-BCFF-C319E9FA51E9}" srcOrd="0" destOrd="0" presId="urn:microsoft.com/office/officeart/2005/8/layout/orgChart1"/>
    <dgm:cxn modelId="{34F2A757-D689-479E-9BAD-6E7E9E617D30}" srcId="{9F9D4B20-1F4D-47CE-9142-B8FFC9A502D7}" destId="{8505824C-F030-4E31-A228-01AEC42AD2B2}" srcOrd="0" destOrd="0" parTransId="{3A14FE6B-8903-407A-8768-3A55725D684F}" sibTransId="{9E6E69E3-1040-414D-AF84-634A9D84E0EB}"/>
    <dgm:cxn modelId="{E9AFE5B5-D64E-4D1B-9FA4-A47CB8372EBB}" type="presOf" srcId="{937BD900-6FA8-45F6-BC9E-D7A849AA176B}" destId="{BCCC1C45-1AA7-49C6-8842-78023D277AEA}" srcOrd="1" destOrd="0" presId="urn:microsoft.com/office/officeart/2005/8/layout/orgChart1"/>
    <dgm:cxn modelId="{FAC86E20-8A45-4C18-A118-2502AB3A8CAE}" srcId="{668685A5-5A3D-4FB7-BD95-FEE130EA6DA3}" destId="{911C4ED8-0416-43EC-B449-6EB77CD7E2DD}" srcOrd="1" destOrd="0" parTransId="{295F0101-8D18-46D6-923F-0031279F4334}" sibTransId="{9298CA4B-218B-47A1-894A-AF6A5471B5CF}"/>
    <dgm:cxn modelId="{B332A3AB-7D69-43C4-BC60-A4E94B2773E8}" type="presOf" srcId="{48467290-C44A-4354-9F9A-0F9CA4A3695C}" destId="{509EC094-2C2B-43C2-A1B4-37C2FFFC858C}" srcOrd="1" destOrd="0" presId="urn:microsoft.com/office/officeart/2005/8/layout/orgChart1"/>
    <dgm:cxn modelId="{9D56163B-FA9E-46C9-8A9E-66BF7D441C91}" type="presOf" srcId="{911C4ED8-0416-43EC-B449-6EB77CD7E2DD}" destId="{32E90C8D-2543-4A0B-B4A9-49153C117E00}" srcOrd="0" destOrd="0" presId="urn:microsoft.com/office/officeart/2005/8/layout/orgChart1"/>
    <dgm:cxn modelId="{B0011606-F485-48A5-A86A-37B4EF43D4BE}" srcId="{911C4ED8-0416-43EC-B449-6EB77CD7E2DD}" destId="{937BD900-6FA8-45F6-BC9E-D7A849AA176B}" srcOrd="1" destOrd="0" parTransId="{C66B74D5-F21B-4F72-A231-C398796EC858}" sibTransId="{F7634D1B-411B-4475-B2F1-5EE2EB380C07}"/>
    <dgm:cxn modelId="{250AFDE9-2639-4493-A4ED-ADB169F7DB1F}" srcId="{668685A5-5A3D-4FB7-BD95-FEE130EA6DA3}" destId="{9F9D4B20-1F4D-47CE-9142-B8FFC9A502D7}" srcOrd="0" destOrd="0" parTransId="{E471E56F-8742-4FCD-BF55-8F352F1BA558}" sibTransId="{53643AC8-EC25-4DE5-B9E5-26B097119512}"/>
    <dgm:cxn modelId="{1FEF34F1-B9FF-481C-9DEE-C08E1CC3E000}" type="presOf" srcId="{911C4ED8-0416-43EC-B449-6EB77CD7E2DD}" destId="{A636CF05-34E4-4ADA-BFC4-2C76B3BDF28D}" srcOrd="1" destOrd="0" presId="urn:microsoft.com/office/officeart/2005/8/layout/orgChart1"/>
    <dgm:cxn modelId="{5F1203AF-4A0E-45E3-9BE2-3FE4C84AAA79}" type="presOf" srcId="{B9792278-3283-4D26-8B0D-6581CCA59CF2}" destId="{8B677BA2-F5D3-45A5-BFE5-7476AF26498D}" srcOrd="1" destOrd="0" presId="urn:microsoft.com/office/officeart/2005/8/layout/orgChart1"/>
    <dgm:cxn modelId="{14FAB059-FF61-4863-9451-707A90DF6C79}" type="presOf" srcId="{A8EC1E7C-059D-4945-A7DA-92ADDF2D7AE0}" destId="{39D3BC18-16BE-407F-BC6D-7CFF60CD95C1}" srcOrd="0" destOrd="0" presId="urn:microsoft.com/office/officeart/2005/8/layout/orgChart1"/>
    <dgm:cxn modelId="{1E1AFB7B-B358-49F0-9FE1-2902B9B7CEDF}" type="presOf" srcId="{8872F559-6038-4560-91A0-82DB8BFA26F7}" destId="{852749D4-8FF3-41A2-B91B-84A184090673}" srcOrd="1" destOrd="0" presId="urn:microsoft.com/office/officeart/2005/8/layout/orgChart1"/>
    <dgm:cxn modelId="{3A7198EF-C3F3-4D75-A0AD-4AB5C3500071}" type="presOf" srcId="{42FC0784-D0C5-4039-B1F8-D61F5829E304}" destId="{310D1E3B-E7C9-4A9E-87A6-0102A545B070}" srcOrd="1" destOrd="0" presId="urn:microsoft.com/office/officeart/2005/8/layout/orgChart1"/>
    <dgm:cxn modelId="{AA67BE10-0FE9-4DB0-A4CA-3DFD1E146177}" type="presOf" srcId="{937BD900-6FA8-45F6-BC9E-D7A849AA176B}" destId="{39B25E11-E593-4FA7-9B67-A4C62BFB6455}" srcOrd="0" destOrd="0" presId="urn:microsoft.com/office/officeart/2005/8/layout/orgChart1"/>
    <dgm:cxn modelId="{2F005647-0F4D-4791-8458-B668558AF388}" srcId="{48467290-C44A-4354-9F9A-0F9CA4A3695C}" destId="{8872F559-6038-4560-91A0-82DB8BFA26F7}" srcOrd="1" destOrd="0" parTransId="{89D7F7C5-E447-48CF-AB94-73C665F1FC0D}" sibTransId="{C95436F4-EF95-4CA7-B26B-BEBDA0A5BDBD}"/>
    <dgm:cxn modelId="{097C43A2-03BD-412C-8E74-444BD04FF242}" srcId="{9F9D4B20-1F4D-47CE-9142-B8FFC9A502D7}" destId="{4CA79482-773A-4CC8-923E-E20175C24CE4}" srcOrd="1" destOrd="0" parTransId="{A8E2D3D8-F161-40E8-A1C5-C71FFAE4E19F}" sibTransId="{E6506F62-9BC0-4CB8-B556-34A4D49FE889}"/>
    <dgm:cxn modelId="{B3CF3B2F-FDD9-43E2-8EEB-C290EA536E34}" type="presOf" srcId="{668685A5-5A3D-4FB7-BD95-FEE130EA6DA3}" destId="{F9B683E9-D487-47D2-8070-2D099CF163AF}" srcOrd="0" destOrd="0" presId="urn:microsoft.com/office/officeart/2005/8/layout/orgChart1"/>
    <dgm:cxn modelId="{F645F1B2-9F17-463F-BA55-4C1824ECFB52}" type="presOf" srcId="{42FC0784-D0C5-4039-B1F8-D61F5829E304}" destId="{4743C03E-3D88-4BC0-B4AF-58D4C3FFC32B}" srcOrd="0" destOrd="0" presId="urn:microsoft.com/office/officeart/2005/8/layout/orgChart1"/>
    <dgm:cxn modelId="{4D338BD2-1DCB-446C-A407-6BE934E2EF0D}" type="presOf" srcId="{C66B74D5-F21B-4F72-A231-C398796EC858}" destId="{8C806A56-AAC7-47C1-87B4-CB7024474C3C}" srcOrd="0" destOrd="0" presId="urn:microsoft.com/office/officeart/2005/8/layout/orgChart1"/>
    <dgm:cxn modelId="{08B82366-40D1-4FDA-B2B1-82A036E579D1}" type="presParOf" srcId="{F9B683E9-D487-47D2-8070-2D099CF163AF}" destId="{5824BF2D-CC89-4FB8-9AC6-7B24DA73B958}" srcOrd="0" destOrd="0" presId="urn:microsoft.com/office/officeart/2005/8/layout/orgChart1"/>
    <dgm:cxn modelId="{F8806D52-4AAA-48CD-BEE8-3B9E8C2F4DF9}" type="presParOf" srcId="{5824BF2D-CC89-4FB8-9AC6-7B24DA73B958}" destId="{0E96C48B-0565-4981-A1D3-4733D97CDF7F}" srcOrd="0" destOrd="0" presId="urn:microsoft.com/office/officeart/2005/8/layout/orgChart1"/>
    <dgm:cxn modelId="{9245682B-0926-4C9D-B713-29D7040100A1}" type="presParOf" srcId="{0E96C48B-0565-4981-A1D3-4733D97CDF7F}" destId="{8FCD40BE-5714-4460-BFD2-DDD706E46533}" srcOrd="0" destOrd="0" presId="urn:microsoft.com/office/officeart/2005/8/layout/orgChart1"/>
    <dgm:cxn modelId="{061F49AA-5683-4293-ABCC-00A8061D7C7D}" type="presParOf" srcId="{0E96C48B-0565-4981-A1D3-4733D97CDF7F}" destId="{5D40D00F-126B-4E39-A72E-9CDAB01CF9D1}" srcOrd="1" destOrd="0" presId="urn:microsoft.com/office/officeart/2005/8/layout/orgChart1"/>
    <dgm:cxn modelId="{9827C836-AA6E-4459-9C94-3D3DF096C4F8}" type="presParOf" srcId="{5824BF2D-CC89-4FB8-9AC6-7B24DA73B958}" destId="{9E9CFEFD-9465-4B32-91D3-3FF17E594D3D}" srcOrd="1" destOrd="0" presId="urn:microsoft.com/office/officeart/2005/8/layout/orgChart1"/>
    <dgm:cxn modelId="{E9C3CF66-3555-4811-A2FA-570536A52E06}" type="presParOf" srcId="{9E9CFEFD-9465-4B32-91D3-3FF17E594D3D}" destId="{40A882B8-8183-4BE2-94F3-A6AAD256E297}" srcOrd="0" destOrd="0" presId="urn:microsoft.com/office/officeart/2005/8/layout/orgChart1"/>
    <dgm:cxn modelId="{F586D5A4-A18D-4157-B436-AEFFE79A1571}" type="presParOf" srcId="{9E9CFEFD-9465-4B32-91D3-3FF17E594D3D}" destId="{FF271628-7D65-4B7A-A4CC-D6AF57674100}" srcOrd="1" destOrd="0" presId="urn:microsoft.com/office/officeart/2005/8/layout/orgChart1"/>
    <dgm:cxn modelId="{3056B4BC-6655-4E6C-971F-12623CE2370B}" type="presParOf" srcId="{FF271628-7D65-4B7A-A4CC-D6AF57674100}" destId="{B90E5251-DB29-4F19-A2E5-CCC7F83240B7}" srcOrd="0" destOrd="0" presId="urn:microsoft.com/office/officeart/2005/8/layout/orgChart1"/>
    <dgm:cxn modelId="{DA233AE9-9B49-4BB0-BD4D-6FC71090B0E8}" type="presParOf" srcId="{B90E5251-DB29-4F19-A2E5-CCC7F83240B7}" destId="{8C53EB8B-02DA-4331-904D-6289B115C33A}" srcOrd="0" destOrd="0" presId="urn:microsoft.com/office/officeart/2005/8/layout/orgChart1"/>
    <dgm:cxn modelId="{DC2658D9-DF20-48A5-A0FB-C173C2C4AB05}" type="presParOf" srcId="{B90E5251-DB29-4F19-A2E5-CCC7F83240B7}" destId="{1B34BA24-BA2E-4AAD-A2D7-7D5C9DCA404D}" srcOrd="1" destOrd="0" presId="urn:microsoft.com/office/officeart/2005/8/layout/orgChart1"/>
    <dgm:cxn modelId="{8D5C76ED-A548-4D65-854D-F55344208879}" type="presParOf" srcId="{FF271628-7D65-4B7A-A4CC-D6AF57674100}" destId="{36CEF0AC-D4E5-4A8B-9F74-16CC2C9C83FA}" srcOrd="1" destOrd="0" presId="urn:microsoft.com/office/officeart/2005/8/layout/orgChart1"/>
    <dgm:cxn modelId="{283FFED9-A20C-455E-AA7F-BD10119DB129}" type="presParOf" srcId="{FF271628-7D65-4B7A-A4CC-D6AF57674100}" destId="{0DCAEF9E-04C2-4338-8799-B54B313DB500}" srcOrd="2" destOrd="0" presId="urn:microsoft.com/office/officeart/2005/8/layout/orgChart1"/>
    <dgm:cxn modelId="{A13621A8-8B1F-4FD4-97C9-B8326B38228D}" type="presParOf" srcId="{9E9CFEFD-9465-4B32-91D3-3FF17E594D3D}" destId="{5D538626-CD07-4EB2-A937-32275FB637FF}" srcOrd="2" destOrd="0" presId="urn:microsoft.com/office/officeart/2005/8/layout/orgChart1"/>
    <dgm:cxn modelId="{013E373E-528F-4250-9786-2542E6D321DC}" type="presParOf" srcId="{9E9CFEFD-9465-4B32-91D3-3FF17E594D3D}" destId="{8E60D76A-5EA1-40F1-8FE7-1E6BF1484E43}" srcOrd="3" destOrd="0" presId="urn:microsoft.com/office/officeart/2005/8/layout/orgChart1"/>
    <dgm:cxn modelId="{894B2CCD-B289-4A92-BE72-64477661CC35}" type="presParOf" srcId="{8E60D76A-5EA1-40F1-8FE7-1E6BF1484E43}" destId="{A93A9C1B-05F4-4C1C-91DD-CBC3B2DB7B93}" srcOrd="0" destOrd="0" presId="urn:microsoft.com/office/officeart/2005/8/layout/orgChart1"/>
    <dgm:cxn modelId="{7135C9C0-7768-416B-BD6A-E0AB6B5BE678}" type="presParOf" srcId="{A93A9C1B-05F4-4C1C-91DD-CBC3B2DB7B93}" destId="{98E0B73F-C02E-4767-9BC8-2257580B4989}" srcOrd="0" destOrd="0" presId="urn:microsoft.com/office/officeart/2005/8/layout/orgChart1"/>
    <dgm:cxn modelId="{8F12F0B0-B1BB-49A0-8735-309663F74041}" type="presParOf" srcId="{A93A9C1B-05F4-4C1C-91DD-CBC3B2DB7B93}" destId="{AB660814-7377-4D57-A247-6454B192E9DC}" srcOrd="1" destOrd="0" presId="urn:microsoft.com/office/officeart/2005/8/layout/orgChart1"/>
    <dgm:cxn modelId="{DAA58483-9B57-4D5A-B4F7-80A0766E89AB}" type="presParOf" srcId="{8E60D76A-5EA1-40F1-8FE7-1E6BF1484E43}" destId="{89F193AF-6CE5-4244-9A19-9488B31F9BEE}" srcOrd="1" destOrd="0" presId="urn:microsoft.com/office/officeart/2005/8/layout/orgChart1"/>
    <dgm:cxn modelId="{6D5E493A-9948-488C-AEB3-85EFCE1D6C3D}" type="presParOf" srcId="{8E60D76A-5EA1-40F1-8FE7-1E6BF1484E43}" destId="{EF2A5659-0133-4AF4-A0F9-AB0DA432F7E4}" srcOrd="2" destOrd="0" presId="urn:microsoft.com/office/officeart/2005/8/layout/orgChart1"/>
    <dgm:cxn modelId="{39247ADC-8B04-4A56-9476-F5B3F2B8C15F}" type="presParOf" srcId="{5824BF2D-CC89-4FB8-9AC6-7B24DA73B958}" destId="{8FB995BA-162A-441F-BD41-AE46FFCF8592}" srcOrd="2" destOrd="0" presId="urn:microsoft.com/office/officeart/2005/8/layout/orgChart1"/>
    <dgm:cxn modelId="{7DC19129-4FF4-423D-99BC-FA9BC4CD9FEE}" type="presParOf" srcId="{F9B683E9-D487-47D2-8070-2D099CF163AF}" destId="{6A35A13B-685B-496C-BF2B-A3CDD4AC3479}" srcOrd="1" destOrd="0" presId="urn:microsoft.com/office/officeart/2005/8/layout/orgChart1"/>
    <dgm:cxn modelId="{B4C9515F-5985-45BE-A806-5B5C14AFC897}" type="presParOf" srcId="{6A35A13B-685B-496C-BF2B-A3CDD4AC3479}" destId="{52EA2B93-178E-4A3E-8C93-3784FCE2389B}" srcOrd="0" destOrd="0" presId="urn:microsoft.com/office/officeart/2005/8/layout/orgChart1"/>
    <dgm:cxn modelId="{592B320E-BE62-4796-9EB5-24BD0D646940}" type="presParOf" srcId="{52EA2B93-178E-4A3E-8C93-3784FCE2389B}" destId="{32E90C8D-2543-4A0B-B4A9-49153C117E00}" srcOrd="0" destOrd="0" presId="urn:microsoft.com/office/officeart/2005/8/layout/orgChart1"/>
    <dgm:cxn modelId="{3E0C7D3F-99A5-47AE-871B-0D92CC9C4113}" type="presParOf" srcId="{52EA2B93-178E-4A3E-8C93-3784FCE2389B}" destId="{A636CF05-34E4-4ADA-BFC4-2C76B3BDF28D}" srcOrd="1" destOrd="0" presId="urn:microsoft.com/office/officeart/2005/8/layout/orgChart1"/>
    <dgm:cxn modelId="{49244885-0461-45A7-AB64-842DBD5A8F0C}" type="presParOf" srcId="{6A35A13B-685B-496C-BF2B-A3CDD4AC3479}" destId="{3E93BDCA-A627-49C6-AC41-85A49F6DB1E8}" srcOrd="1" destOrd="0" presId="urn:microsoft.com/office/officeart/2005/8/layout/orgChart1"/>
    <dgm:cxn modelId="{5F52F53B-F014-4EC9-AEE8-3D5F08479B67}" type="presParOf" srcId="{3E93BDCA-A627-49C6-AC41-85A49F6DB1E8}" destId="{39D3BC18-16BE-407F-BC6D-7CFF60CD95C1}" srcOrd="0" destOrd="0" presId="urn:microsoft.com/office/officeart/2005/8/layout/orgChart1"/>
    <dgm:cxn modelId="{EBA6842B-7B31-4F9A-943E-C60572A058D2}" type="presParOf" srcId="{3E93BDCA-A627-49C6-AC41-85A49F6DB1E8}" destId="{EEC601D5-D46E-4725-A953-0E0DFD38A2AA}" srcOrd="1" destOrd="0" presId="urn:microsoft.com/office/officeart/2005/8/layout/orgChart1"/>
    <dgm:cxn modelId="{80AFCEB4-563C-4862-8135-B0A823734D30}" type="presParOf" srcId="{EEC601D5-D46E-4725-A953-0E0DFD38A2AA}" destId="{5C9800E0-F385-493B-99E9-44107C1A52BE}" srcOrd="0" destOrd="0" presId="urn:microsoft.com/office/officeart/2005/8/layout/orgChart1"/>
    <dgm:cxn modelId="{66EFEA4E-3A8F-410C-912D-190D14EBA32E}" type="presParOf" srcId="{5C9800E0-F385-493B-99E9-44107C1A52BE}" destId="{0A9C6FC8-4122-4C20-B035-EED94AFF3B53}" srcOrd="0" destOrd="0" presId="urn:microsoft.com/office/officeart/2005/8/layout/orgChart1"/>
    <dgm:cxn modelId="{D1A7DA55-F623-49D5-AF8C-8367E73637EF}" type="presParOf" srcId="{5C9800E0-F385-493B-99E9-44107C1A52BE}" destId="{8B677BA2-F5D3-45A5-BFE5-7476AF26498D}" srcOrd="1" destOrd="0" presId="urn:microsoft.com/office/officeart/2005/8/layout/orgChart1"/>
    <dgm:cxn modelId="{6FB2BAA9-7875-4D22-B730-378A6D4C6DD8}" type="presParOf" srcId="{EEC601D5-D46E-4725-A953-0E0DFD38A2AA}" destId="{68EC57C7-5551-410E-B3A8-CE8B50DF8651}" srcOrd="1" destOrd="0" presId="urn:microsoft.com/office/officeart/2005/8/layout/orgChart1"/>
    <dgm:cxn modelId="{FA003C53-3EB8-467B-A237-8F8D3A9E3B71}" type="presParOf" srcId="{EEC601D5-D46E-4725-A953-0E0DFD38A2AA}" destId="{E02663AF-F3E3-4134-BDE9-FE80C90E18DC}" srcOrd="2" destOrd="0" presId="urn:microsoft.com/office/officeart/2005/8/layout/orgChart1"/>
    <dgm:cxn modelId="{1BCA9959-6A43-47CD-A564-D75CAAB7BF2F}" type="presParOf" srcId="{3E93BDCA-A627-49C6-AC41-85A49F6DB1E8}" destId="{8C806A56-AAC7-47C1-87B4-CB7024474C3C}" srcOrd="2" destOrd="0" presId="urn:microsoft.com/office/officeart/2005/8/layout/orgChart1"/>
    <dgm:cxn modelId="{A5B01C1D-0FBC-4896-884C-3252E624C0BC}" type="presParOf" srcId="{3E93BDCA-A627-49C6-AC41-85A49F6DB1E8}" destId="{0B73F2D5-99B9-43B1-8FD1-6969D537FA58}" srcOrd="3" destOrd="0" presId="urn:microsoft.com/office/officeart/2005/8/layout/orgChart1"/>
    <dgm:cxn modelId="{64C1BCA6-1090-4656-9566-FDF66E409227}" type="presParOf" srcId="{0B73F2D5-99B9-43B1-8FD1-6969D537FA58}" destId="{33AC7ADA-CE63-4F13-A6C8-56314F7ADE8E}" srcOrd="0" destOrd="0" presId="urn:microsoft.com/office/officeart/2005/8/layout/orgChart1"/>
    <dgm:cxn modelId="{98B538EC-B3CC-41F1-A10D-326D1C359C86}" type="presParOf" srcId="{33AC7ADA-CE63-4F13-A6C8-56314F7ADE8E}" destId="{39B25E11-E593-4FA7-9B67-A4C62BFB6455}" srcOrd="0" destOrd="0" presId="urn:microsoft.com/office/officeart/2005/8/layout/orgChart1"/>
    <dgm:cxn modelId="{87F19A62-44A9-44B1-8648-67F3E9B862A9}" type="presParOf" srcId="{33AC7ADA-CE63-4F13-A6C8-56314F7ADE8E}" destId="{BCCC1C45-1AA7-49C6-8842-78023D277AEA}" srcOrd="1" destOrd="0" presId="urn:microsoft.com/office/officeart/2005/8/layout/orgChart1"/>
    <dgm:cxn modelId="{34EDADC0-1A6E-40CD-BDFC-BD683E62D9B2}" type="presParOf" srcId="{0B73F2D5-99B9-43B1-8FD1-6969D537FA58}" destId="{88078B2A-256F-4CE8-B816-D520EAD59530}" srcOrd="1" destOrd="0" presId="urn:microsoft.com/office/officeart/2005/8/layout/orgChart1"/>
    <dgm:cxn modelId="{9529CD49-690B-4A8D-8CD2-02897C37FC8B}" type="presParOf" srcId="{0B73F2D5-99B9-43B1-8FD1-6969D537FA58}" destId="{32D7EE94-1012-4155-9824-1F7BDE3973BC}" srcOrd="2" destOrd="0" presId="urn:microsoft.com/office/officeart/2005/8/layout/orgChart1"/>
    <dgm:cxn modelId="{C4C1E663-F80F-4E11-BCE9-B34982FC3688}" type="presParOf" srcId="{6A35A13B-685B-496C-BF2B-A3CDD4AC3479}" destId="{2D245131-D799-4D82-BA09-FC25F832C353}" srcOrd="2" destOrd="0" presId="urn:microsoft.com/office/officeart/2005/8/layout/orgChart1"/>
    <dgm:cxn modelId="{E47809E0-2D24-4DEE-AF14-11A3DE21DF92}" type="presParOf" srcId="{F9B683E9-D487-47D2-8070-2D099CF163AF}" destId="{86291FFB-E684-419C-9D84-632A922BDAEF}" srcOrd="2" destOrd="0" presId="urn:microsoft.com/office/officeart/2005/8/layout/orgChart1"/>
    <dgm:cxn modelId="{BADC8E12-2E0E-4134-AF4C-D0752431EA98}" type="presParOf" srcId="{86291FFB-E684-419C-9D84-632A922BDAEF}" destId="{EFF48EA5-DBD7-42DE-B119-B4F4CD62373A}" srcOrd="0" destOrd="0" presId="urn:microsoft.com/office/officeart/2005/8/layout/orgChart1"/>
    <dgm:cxn modelId="{ED74AB46-0995-4AD2-AEB2-1A2461CDBA18}" type="presParOf" srcId="{EFF48EA5-DBD7-42DE-B119-B4F4CD62373A}" destId="{A3C3039B-4C50-4D8D-A6B8-1899F6860EE2}" srcOrd="0" destOrd="0" presId="urn:microsoft.com/office/officeart/2005/8/layout/orgChart1"/>
    <dgm:cxn modelId="{9AEE4380-8A95-498C-8294-0C9D6E9C054C}" type="presParOf" srcId="{EFF48EA5-DBD7-42DE-B119-B4F4CD62373A}" destId="{509EC094-2C2B-43C2-A1B4-37C2FFFC858C}" srcOrd="1" destOrd="0" presId="urn:microsoft.com/office/officeart/2005/8/layout/orgChart1"/>
    <dgm:cxn modelId="{A0ACFC87-D9B8-4996-A708-E1C3EC4F1C1D}" type="presParOf" srcId="{86291FFB-E684-419C-9D84-632A922BDAEF}" destId="{7CE3383B-F290-4199-89E8-317990DC290D}" srcOrd="1" destOrd="0" presId="urn:microsoft.com/office/officeart/2005/8/layout/orgChart1"/>
    <dgm:cxn modelId="{08025CF4-FA16-4F6F-90A6-E70F9EE52351}" type="presParOf" srcId="{7CE3383B-F290-4199-89E8-317990DC290D}" destId="{F9C6CC0E-018E-4CDC-91E6-488338D8A970}" srcOrd="0" destOrd="0" presId="urn:microsoft.com/office/officeart/2005/8/layout/orgChart1"/>
    <dgm:cxn modelId="{A3585030-A783-407D-A3D9-EE90BCDCD061}" type="presParOf" srcId="{7CE3383B-F290-4199-89E8-317990DC290D}" destId="{FA0CB152-71B0-4164-B5A9-934F2EF7D9EB}" srcOrd="1" destOrd="0" presId="urn:microsoft.com/office/officeart/2005/8/layout/orgChart1"/>
    <dgm:cxn modelId="{D4436322-41E4-43E0-A5FC-0A0C3F502378}" type="presParOf" srcId="{FA0CB152-71B0-4164-B5A9-934F2EF7D9EB}" destId="{B674E829-35DB-4C16-9D82-21DB155AAB00}" srcOrd="0" destOrd="0" presId="urn:microsoft.com/office/officeart/2005/8/layout/orgChart1"/>
    <dgm:cxn modelId="{84E305CE-5034-4452-A1F9-A4C7CE6C7257}" type="presParOf" srcId="{B674E829-35DB-4C16-9D82-21DB155AAB00}" destId="{4743C03E-3D88-4BC0-B4AF-58D4C3FFC32B}" srcOrd="0" destOrd="0" presId="urn:microsoft.com/office/officeart/2005/8/layout/orgChart1"/>
    <dgm:cxn modelId="{DA278BC2-87E6-4D04-AD58-2D2481406EE8}" type="presParOf" srcId="{B674E829-35DB-4C16-9D82-21DB155AAB00}" destId="{310D1E3B-E7C9-4A9E-87A6-0102A545B070}" srcOrd="1" destOrd="0" presId="urn:microsoft.com/office/officeart/2005/8/layout/orgChart1"/>
    <dgm:cxn modelId="{0890C9A8-CE97-45C6-9A08-91A97EA14405}" type="presParOf" srcId="{FA0CB152-71B0-4164-B5A9-934F2EF7D9EB}" destId="{159CF64B-F06C-4F8E-A0EB-A697BCEFC327}" srcOrd="1" destOrd="0" presId="urn:microsoft.com/office/officeart/2005/8/layout/orgChart1"/>
    <dgm:cxn modelId="{29B54274-7F43-4E04-A351-A479AB0E27E4}" type="presParOf" srcId="{FA0CB152-71B0-4164-B5A9-934F2EF7D9EB}" destId="{4F9831B3-434D-4EA2-B585-DBC287E4B18E}" srcOrd="2" destOrd="0" presId="urn:microsoft.com/office/officeart/2005/8/layout/orgChart1"/>
    <dgm:cxn modelId="{F468CE07-D137-4313-AEA2-85C09DEB906C}" type="presParOf" srcId="{7CE3383B-F290-4199-89E8-317990DC290D}" destId="{BBCEE4F0-AF47-41D6-BCFF-C319E9FA51E9}" srcOrd="2" destOrd="0" presId="urn:microsoft.com/office/officeart/2005/8/layout/orgChart1"/>
    <dgm:cxn modelId="{61E4CAEE-BA4E-4720-80A5-CE62E2DBA17B}" type="presParOf" srcId="{7CE3383B-F290-4199-89E8-317990DC290D}" destId="{0C6FC313-266D-4E97-8E8D-D3CB070B19EB}" srcOrd="3" destOrd="0" presId="urn:microsoft.com/office/officeart/2005/8/layout/orgChart1"/>
    <dgm:cxn modelId="{C0B3EC8A-C3C9-45AD-ABCB-A38830BE834B}" type="presParOf" srcId="{0C6FC313-266D-4E97-8E8D-D3CB070B19EB}" destId="{92745162-A9D4-4F8C-A40A-12692AC733E1}" srcOrd="0" destOrd="0" presId="urn:microsoft.com/office/officeart/2005/8/layout/orgChart1"/>
    <dgm:cxn modelId="{EBD3409E-C18C-491F-99A4-15297874F9FB}" type="presParOf" srcId="{92745162-A9D4-4F8C-A40A-12692AC733E1}" destId="{19EEFF17-D424-4EB3-9078-00F0AF8974AD}" srcOrd="0" destOrd="0" presId="urn:microsoft.com/office/officeart/2005/8/layout/orgChart1"/>
    <dgm:cxn modelId="{E3F1E088-D0F2-4CF4-8466-34D67B7A002A}" type="presParOf" srcId="{92745162-A9D4-4F8C-A40A-12692AC733E1}" destId="{852749D4-8FF3-41A2-B91B-84A184090673}" srcOrd="1" destOrd="0" presId="urn:microsoft.com/office/officeart/2005/8/layout/orgChart1"/>
    <dgm:cxn modelId="{CBD9B97E-66E2-4AFC-B45C-76E31F87147F}" type="presParOf" srcId="{0C6FC313-266D-4E97-8E8D-D3CB070B19EB}" destId="{D9A727EC-472C-4940-A231-663CB67CAE46}" srcOrd="1" destOrd="0" presId="urn:microsoft.com/office/officeart/2005/8/layout/orgChart1"/>
    <dgm:cxn modelId="{551892B0-107A-4FE5-9D58-67A4A2553177}" type="presParOf" srcId="{0C6FC313-266D-4E97-8E8D-D3CB070B19EB}" destId="{5FEF62BC-41D1-4448-A87D-6CFD8DB46A73}" srcOrd="2" destOrd="0" presId="urn:microsoft.com/office/officeart/2005/8/layout/orgChart1"/>
    <dgm:cxn modelId="{DCD9565B-60EA-432A-8BEA-7B18568650FD}" type="presParOf" srcId="{86291FFB-E684-419C-9D84-632A922BDAEF}" destId="{72302EE9-C299-40E3-9407-77513CC4221F}" srcOrd="2" destOrd="0" presId="urn:microsoft.com/office/officeart/2005/8/layout/orgChar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649006-E4D4-4902-A2D6-4341F8B5DFFD}" type="doc">
      <dgm:prSet loTypeId="urn:microsoft.com/office/officeart/2008/layout/HexagonCluster" loCatId="relationship" qsTypeId="urn:microsoft.com/office/officeart/2005/8/quickstyle/simple1" qsCatId="simple" csTypeId="urn:microsoft.com/office/officeart/2005/8/colors/accent5_3" csCatId="accent5" phldr="1"/>
      <dgm:spPr/>
      <dgm:t>
        <a:bodyPr/>
        <a:lstStyle/>
        <a:p>
          <a:endParaRPr lang="en-GB"/>
        </a:p>
      </dgm:t>
    </dgm:pt>
    <dgm:pt modelId="{193EDDD0-40A5-4FB0-9342-0DBBC3F464CC}">
      <dgm:prSet phldrT="[Text]"/>
      <dgm:spPr/>
      <dgm:t>
        <a:bodyPr/>
        <a:lstStyle/>
        <a:p>
          <a:r>
            <a:rPr lang="en-GB" dirty="0" smtClean="0"/>
            <a:t>To convey structure</a:t>
          </a:r>
          <a:endParaRPr lang="en-GB" dirty="0"/>
        </a:p>
      </dgm:t>
    </dgm:pt>
    <dgm:pt modelId="{8F3BF54A-7D3F-4BF4-84DA-FE6E42940F7A}" type="parTrans" cxnId="{1D0657EC-4899-413F-A4DE-1BE2A8626BC4}">
      <dgm:prSet/>
      <dgm:spPr/>
      <dgm:t>
        <a:bodyPr/>
        <a:lstStyle/>
        <a:p>
          <a:endParaRPr lang="en-GB"/>
        </a:p>
      </dgm:t>
    </dgm:pt>
    <dgm:pt modelId="{2D81CF3A-C8A6-4EDE-9E01-FD2B6818B85D}" type="sibTrans" cxnId="{1D0657EC-4899-413F-A4DE-1BE2A8626BC4}">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41000" r="-41000"/>
          </a:stretch>
        </a:blipFill>
      </dgm:spPr>
      <dgm:t>
        <a:bodyPr/>
        <a:lstStyle/>
        <a:p>
          <a:endParaRPr lang="en-GB"/>
        </a:p>
      </dgm:t>
    </dgm:pt>
    <dgm:pt modelId="{EE037550-ADCF-4B32-B497-7F71E5C2AE43}">
      <dgm:prSet phldrT="[Text]"/>
      <dgm:spPr/>
      <dgm:t>
        <a:bodyPr/>
        <a:lstStyle/>
        <a:p>
          <a:r>
            <a:rPr lang="en-GB" dirty="0" smtClean="0"/>
            <a:t>To appeal to an audience</a:t>
          </a:r>
          <a:endParaRPr lang="en-GB" dirty="0"/>
        </a:p>
      </dgm:t>
    </dgm:pt>
    <dgm:pt modelId="{F1C80F87-0411-475C-9051-A8AD026BE93E}" type="parTrans" cxnId="{31A48095-3E69-4FE3-80ED-07367581F829}">
      <dgm:prSet/>
      <dgm:spPr/>
      <dgm:t>
        <a:bodyPr/>
        <a:lstStyle/>
        <a:p>
          <a:endParaRPr lang="en-GB"/>
        </a:p>
      </dgm:t>
    </dgm:pt>
    <dgm:pt modelId="{392FD844-7837-41FC-B44F-E5A51DED7B5A}" type="sibTrans" cxnId="{31A48095-3E69-4FE3-80ED-07367581F829}">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dgm:spPr>
      <dgm:t>
        <a:bodyPr/>
        <a:lstStyle/>
        <a:p>
          <a:endParaRPr lang="en-GB"/>
        </a:p>
      </dgm:t>
    </dgm:pt>
    <dgm:pt modelId="{5B6AA311-D208-4207-BD05-584FA813E8C1}">
      <dgm:prSet phldrT="[Text]"/>
      <dgm:spPr/>
      <dgm:t>
        <a:bodyPr/>
        <a:lstStyle/>
        <a:p>
          <a:r>
            <a:rPr lang="en-GB" dirty="0" smtClean="0"/>
            <a:t>To create emotion/mood</a:t>
          </a:r>
          <a:endParaRPr lang="en-GB" dirty="0"/>
        </a:p>
      </dgm:t>
    </dgm:pt>
    <dgm:pt modelId="{75270DB9-1414-4534-8655-800F30B3184D}" type="parTrans" cxnId="{65291C40-3226-4740-BB49-796DAE959E78}">
      <dgm:prSet/>
      <dgm:spPr/>
      <dgm:t>
        <a:bodyPr/>
        <a:lstStyle/>
        <a:p>
          <a:endParaRPr lang="en-GB"/>
        </a:p>
      </dgm:t>
    </dgm:pt>
    <dgm:pt modelId="{43C7FA63-C076-4283-AC08-C5477A70F202}" type="sibTrans" cxnId="{65291C40-3226-4740-BB49-796DAE959E78}">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9000" r="-19000"/>
          </a:stretch>
        </a:blipFill>
      </dgm:spPr>
      <dgm:t>
        <a:bodyPr/>
        <a:lstStyle/>
        <a:p>
          <a:endParaRPr lang="en-GB"/>
        </a:p>
      </dgm:t>
    </dgm:pt>
    <dgm:pt modelId="{C196ECAB-3B35-4CC9-953A-78455D82C17A}">
      <dgm:prSet/>
      <dgm:spPr/>
      <dgm:t>
        <a:bodyPr/>
        <a:lstStyle/>
        <a:p>
          <a:r>
            <a:rPr lang="en-GB" dirty="0" smtClean="0"/>
            <a:t>To establish an identity</a:t>
          </a:r>
          <a:endParaRPr lang="en-GB" dirty="0"/>
        </a:p>
      </dgm:t>
    </dgm:pt>
    <dgm:pt modelId="{9B8E8E58-0827-4EBB-9D2B-BCA9B6E7075F}" type="parTrans" cxnId="{E09107BC-BB61-486A-94C6-D0F310493BB4}">
      <dgm:prSet/>
      <dgm:spPr/>
      <dgm:t>
        <a:bodyPr/>
        <a:lstStyle/>
        <a:p>
          <a:endParaRPr lang="en-GB"/>
        </a:p>
      </dgm:t>
    </dgm:pt>
    <dgm:pt modelId="{9FBDB07E-1962-4187-92AF-F380C736FD72}" type="sibTrans" cxnId="{E09107BC-BB61-486A-94C6-D0F310493BB4}">
      <dgm:prSet/>
      <dgm:spPr>
        <a:ln>
          <a:solidFill>
            <a:schemeClr val="bg1"/>
          </a:solidFill>
        </a:ln>
      </dgm:spPr>
      <dgm:t>
        <a:bodyPr/>
        <a:lstStyle/>
        <a:p>
          <a:endParaRPr lang="en-GB"/>
        </a:p>
      </dgm:t>
    </dgm:pt>
    <dgm:pt modelId="{4259B379-613A-49D6-AED2-E6ADF38EF2E5}" type="pres">
      <dgm:prSet presAssocID="{E3649006-E4D4-4902-A2D6-4341F8B5DFFD}" presName="Name0" presStyleCnt="0">
        <dgm:presLayoutVars>
          <dgm:chMax val="21"/>
          <dgm:chPref val="21"/>
        </dgm:presLayoutVars>
      </dgm:prSet>
      <dgm:spPr/>
    </dgm:pt>
    <dgm:pt modelId="{3A106839-D19E-450F-BECA-3F42E3817E93}" type="pres">
      <dgm:prSet presAssocID="{193EDDD0-40A5-4FB0-9342-0DBBC3F464CC}" presName="text1" presStyleCnt="0"/>
      <dgm:spPr/>
    </dgm:pt>
    <dgm:pt modelId="{D9767A47-A778-4EB4-90BD-B69CC0BC0DF5}" type="pres">
      <dgm:prSet presAssocID="{193EDDD0-40A5-4FB0-9342-0DBBC3F464CC}" presName="textRepeatNode" presStyleLbl="alignNode1" presStyleIdx="0" presStyleCnt="4">
        <dgm:presLayoutVars>
          <dgm:chMax val="0"/>
          <dgm:chPref val="0"/>
          <dgm:bulletEnabled val="1"/>
        </dgm:presLayoutVars>
      </dgm:prSet>
      <dgm:spPr/>
      <dgm:t>
        <a:bodyPr/>
        <a:lstStyle/>
        <a:p>
          <a:endParaRPr lang="en-GB"/>
        </a:p>
      </dgm:t>
    </dgm:pt>
    <dgm:pt modelId="{1F13E89D-8990-42FE-A43D-8715B82830B2}" type="pres">
      <dgm:prSet presAssocID="{193EDDD0-40A5-4FB0-9342-0DBBC3F464CC}" presName="textaccent1" presStyleCnt="0"/>
      <dgm:spPr/>
    </dgm:pt>
    <dgm:pt modelId="{74CAFAF9-27ED-428F-AFBC-987CD32704D4}" type="pres">
      <dgm:prSet presAssocID="{193EDDD0-40A5-4FB0-9342-0DBBC3F464CC}" presName="accentRepeatNode" presStyleLbl="solidAlignAcc1" presStyleIdx="0" presStyleCnt="8"/>
      <dgm:spPr/>
    </dgm:pt>
    <dgm:pt modelId="{CD0C9720-A14E-4134-8556-4DC20B6292ED}" type="pres">
      <dgm:prSet presAssocID="{2D81CF3A-C8A6-4EDE-9E01-FD2B6818B85D}" presName="image1" presStyleCnt="0"/>
      <dgm:spPr/>
    </dgm:pt>
    <dgm:pt modelId="{0B15FAFB-0626-42F0-B1CE-8040A9F2AF5B}" type="pres">
      <dgm:prSet presAssocID="{2D81CF3A-C8A6-4EDE-9E01-FD2B6818B85D}" presName="imageRepeatNode" presStyleLbl="alignAcc1" presStyleIdx="0" presStyleCnt="4"/>
      <dgm:spPr/>
    </dgm:pt>
    <dgm:pt modelId="{09E1C34F-5774-4257-A8BD-982EF2A10FB2}" type="pres">
      <dgm:prSet presAssocID="{2D81CF3A-C8A6-4EDE-9E01-FD2B6818B85D}" presName="imageaccent1" presStyleCnt="0"/>
      <dgm:spPr/>
    </dgm:pt>
    <dgm:pt modelId="{F5332F27-F099-46B6-9E80-8BC30F34D787}" type="pres">
      <dgm:prSet presAssocID="{2D81CF3A-C8A6-4EDE-9E01-FD2B6818B85D}" presName="accentRepeatNode" presStyleLbl="solidAlignAcc1" presStyleIdx="1" presStyleCnt="8"/>
      <dgm:spPr/>
    </dgm:pt>
    <dgm:pt modelId="{D766ED6A-47A6-40D0-824C-E08BFFDFB37C}" type="pres">
      <dgm:prSet presAssocID="{EE037550-ADCF-4B32-B497-7F71E5C2AE43}" presName="text2" presStyleCnt="0"/>
      <dgm:spPr/>
    </dgm:pt>
    <dgm:pt modelId="{4133BBE3-EA10-4724-9C7B-90FA40CAEBE2}" type="pres">
      <dgm:prSet presAssocID="{EE037550-ADCF-4B32-B497-7F71E5C2AE43}" presName="textRepeatNode" presStyleLbl="alignNode1" presStyleIdx="1" presStyleCnt="4">
        <dgm:presLayoutVars>
          <dgm:chMax val="0"/>
          <dgm:chPref val="0"/>
          <dgm:bulletEnabled val="1"/>
        </dgm:presLayoutVars>
      </dgm:prSet>
      <dgm:spPr/>
      <dgm:t>
        <a:bodyPr/>
        <a:lstStyle/>
        <a:p>
          <a:endParaRPr lang="en-GB"/>
        </a:p>
      </dgm:t>
    </dgm:pt>
    <dgm:pt modelId="{20C6D5BA-6119-4844-A613-502FEB2D136D}" type="pres">
      <dgm:prSet presAssocID="{EE037550-ADCF-4B32-B497-7F71E5C2AE43}" presName="textaccent2" presStyleCnt="0"/>
      <dgm:spPr/>
    </dgm:pt>
    <dgm:pt modelId="{9E29D8A1-7D4B-4213-9C5F-54D7661B0D19}" type="pres">
      <dgm:prSet presAssocID="{EE037550-ADCF-4B32-B497-7F71E5C2AE43}" presName="accentRepeatNode" presStyleLbl="solidAlignAcc1" presStyleIdx="2" presStyleCnt="8"/>
      <dgm:spPr/>
    </dgm:pt>
    <dgm:pt modelId="{B0DFED34-FEF2-4BE9-A65A-B3D8E55B4A49}" type="pres">
      <dgm:prSet presAssocID="{392FD844-7837-41FC-B44F-E5A51DED7B5A}" presName="image2" presStyleCnt="0"/>
      <dgm:spPr/>
    </dgm:pt>
    <dgm:pt modelId="{04AE853C-1DC2-4C25-BF18-F21EF0FCC228}" type="pres">
      <dgm:prSet presAssocID="{392FD844-7837-41FC-B44F-E5A51DED7B5A}" presName="imageRepeatNode" presStyleLbl="alignAcc1" presStyleIdx="1" presStyleCnt="4" custLinFactY="-57460" custLinFactNeighborX="-87787" custLinFactNeighborY="-100000"/>
      <dgm:spPr/>
    </dgm:pt>
    <dgm:pt modelId="{77CC8A97-9A76-46FD-ACCB-F1BB8FEF2835}" type="pres">
      <dgm:prSet presAssocID="{392FD844-7837-41FC-B44F-E5A51DED7B5A}" presName="imageaccent2" presStyleCnt="0"/>
      <dgm:spPr/>
    </dgm:pt>
    <dgm:pt modelId="{CB5697D1-8446-4A03-BAB0-04B373676371}" type="pres">
      <dgm:prSet presAssocID="{392FD844-7837-41FC-B44F-E5A51DED7B5A}" presName="accentRepeatNode" presStyleLbl="solidAlignAcc1" presStyleIdx="3" presStyleCnt="8"/>
      <dgm:spPr/>
    </dgm:pt>
    <dgm:pt modelId="{984FF943-A78B-4CF4-9630-59F8B92F9DC4}" type="pres">
      <dgm:prSet presAssocID="{C196ECAB-3B35-4CC9-953A-78455D82C17A}" presName="text3" presStyleCnt="0"/>
      <dgm:spPr/>
    </dgm:pt>
    <dgm:pt modelId="{38611437-1892-4DD4-A1F9-6BAA9CCDF5F3}" type="pres">
      <dgm:prSet presAssocID="{C196ECAB-3B35-4CC9-953A-78455D82C17A}" presName="textRepeatNode" presStyleLbl="alignNode1" presStyleIdx="2" presStyleCnt="4">
        <dgm:presLayoutVars>
          <dgm:chMax val="0"/>
          <dgm:chPref val="0"/>
          <dgm:bulletEnabled val="1"/>
        </dgm:presLayoutVars>
      </dgm:prSet>
      <dgm:spPr/>
    </dgm:pt>
    <dgm:pt modelId="{29FC7938-8944-4F23-B728-1A0304B55271}" type="pres">
      <dgm:prSet presAssocID="{C196ECAB-3B35-4CC9-953A-78455D82C17A}" presName="textaccent3" presStyleCnt="0"/>
      <dgm:spPr/>
    </dgm:pt>
    <dgm:pt modelId="{8E24592F-D51B-4BAE-98E9-525F5CDFD5E6}" type="pres">
      <dgm:prSet presAssocID="{C196ECAB-3B35-4CC9-953A-78455D82C17A}" presName="accentRepeatNode" presStyleLbl="solidAlignAcc1" presStyleIdx="4" presStyleCnt="8"/>
      <dgm:spPr/>
    </dgm:pt>
    <dgm:pt modelId="{CBE15AF3-2A57-45D8-A98C-B46ED05A50B8}" type="pres">
      <dgm:prSet presAssocID="{9FBDB07E-1962-4187-92AF-F380C736FD72}" presName="image3" presStyleCnt="0"/>
      <dgm:spPr/>
    </dgm:pt>
    <dgm:pt modelId="{7AEEE179-24B0-42EE-BF58-906B8437719C}" type="pres">
      <dgm:prSet presAssocID="{9FBDB07E-1962-4187-92AF-F380C736FD72}" presName="imageRepeatNode" presStyleLbl="alignAcc1" presStyleIdx="2" presStyleCnt="4" custFlipVert="0" custFlipHor="0" custScaleX="22697" custScaleY="22519" custLinFactX="100000" custLinFactY="100000" custLinFactNeighborX="173524" custLinFactNeighborY="132340"/>
      <dgm:spPr>
        <a:prstGeom prst="rect">
          <a:avLst/>
        </a:prstGeom>
      </dgm:spPr>
    </dgm:pt>
    <dgm:pt modelId="{B0154F14-56CC-49B5-87F9-54227826A777}" type="pres">
      <dgm:prSet presAssocID="{9FBDB07E-1962-4187-92AF-F380C736FD72}" presName="imageaccent3" presStyleCnt="0"/>
      <dgm:spPr/>
    </dgm:pt>
    <dgm:pt modelId="{C719B6A5-5A39-421F-B8D9-E96420967385}" type="pres">
      <dgm:prSet presAssocID="{9FBDB07E-1962-4187-92AF-F380C736FD72}" presName="accentRepeatNode" presStyleLbl="solidAlignAcc1" presStyleIdx="5" presStyleCnt="8"/>
      <dgm:spPr/>
    </dgm:pt>
    <dgm:pt modelId="{6086781E-AB02-438C-8B75-E184F1A95BC0}" type="pres">
      <dgm:prSet presAssocID="{5B6AA311-D208-4207-BD05-584FA813E8C1}" presName="text4" presStyleCnt="0"/>
      <dgm:spPr/>
    </dgm:pt>
    <dgm:pt modelId="{9823BD96-1D9F-49AB-85CA-DABEDA319EA3}" type="pres">
      <dgm:prSet presAssocID="{5B6AA311-D208-4207-BD05-584FA813E8C1}" presName="textRepeatNode" presStyleLbl="alignNode1" presStyleIdx="3" presStyleCnt="4">
        <dgm:presLayoutVars>
          <dgm:chMax val="0"/>
          <dgm:chPref val="0"/>
          <dgm:bulletEnabled val="1"/>
        </dgm:presLayoutVars>
      </dgm:prSet>
      <dgm:spPr/>
      <dgm:t>
        <a:bodyPr/>
        <a:lstStyle/>
        <a:p>
          <a:endParaRPr lang="en-GB"/>
        </a:p>
      </dgm:t>
    </dgm:pt>
    <dgm:pt modelId="{154FBAFE-A427-49EE-8F24-4F82E1333E8E}" type="pres">
      <dgm:prSet presAssocID="{5B6AA311-D208-4207-BD05-584FA813E8C1}" presName="textaccent4" presStyleCnt="0"/>
      <dgm:spPr/>
    </dgm:pt>
    <dgm:pt modelId="{BAA04F44-EBFC-4665-BDCD-3AB296AEAC73}" type="pres">
      <dgm:prSet presAssocID="{5B6AA311-D208-4207-BD05-584FA813E8C1}" presName="accentRepeatNode" presStyleLbl="solidAlignAcc1" presStyleIdx="6" presStyleCnt="8"/>
      <dgm:spPr/>
    </dgm:pt>
    <dgm:pt modelId="{E6D33663-3FAD-407A-94F1-937F6D3CEFAB}" type="pres">
      <dgm:prSet presAssocID="{43C7FA63-C076-4283-AC08-C5477A70F202}" presName="image4" presStyleCnt="0"/>
      <dgm:spPr/>
    </dgm:pt>
    <dgm:pt modelId="{2AA890F7-4C70-46D8-AAAF-EAA56C53214A}" type="pres">
      <dgm:prSet presAssocID="{43C7FA63-C076-4283-AC08-C5477A70F202}" presName="imageRepeatNode" presStyleLbl="alignAcc1" presStyleIdx="3" presStyleCnt="4" custLinFactNeighborX="-85741" custLinFactNeighborY="50781"/>
      <dgm:spPr/>
    </dgm:pt>
    <dgm:pt modelId="{7F1D533E-9E54-4517-9FC1-2EBCC25481D7}" type="pres">
      <dgm:prSet presAssocID="{43C7FA63-C076-4283-AC08-C5477A70F202}" presName="imageaccent4" presStyleCnt="0"/>
      <dgm:spPr/>
    </dgm:pt>
    <dgm:pt modelId="{B11DE875-39C9-436C-9F36-57144411D87C}" type="pres">
      <dgm:prSet presAssocID="{43C7FA63-C076-4283-AC08-C5477A70F202}" presName="accentRepeatNode" presStyleLbl="solidAlignAcc1" presStyleIdx="7" presStyleCnt="8"/>
      <dgm:spPr/>
    </dgm:pt>
  </dgm:ptLst>
  <dgm:cxnLst>
    <dgm:cxn modelId="{E09107BC-BB61-486A-94C6-D0F310493BB4}" srcId="{E3649006-E4D4-4902-A2D6-4341F8B5DFFD}" destId="{C196ECAB-3B35-4CC9-953A-78455D82C17A}" srcOrd="2" destOrd="0" parTransId="{9B8E8E58-0827-4EBB-9D2B-BCA9B6E7075F}" sibTransId="{9FBDB07E-1962-4187-92AF-F380C736FD72}"/>
    <dgm:cxn modelId="{2D67B8AF-588A-47A5-AB83-6DDE343B5080}" type="presOf" srcId="{43C7FA63-C076-4283-AC08-C5477A70F202}" destId="{2AA890F7-4C70-46D8-AAAF-EAA56C53214A}" srcOrd="0" destOrd="0" presId="urn:microsoft.com/office/officeart/2008/layout/HexagonCluster"/>
    <dgm:cxn modelId="{65291C40-3226-4740-BB49-796DAE959E78}" srcId="{E3649006-E4D4-4902-A2D6-4341F8B5DFFD}" destId="{5B6AA311-D208-4207-BD05-584FA813E8C1}" srcOrd="3" destOrd="0" parTransId="{75270DB9-1414-4534-8655-800F30B3184D}" sibTransId="{43C7FA63-C076-4283-AC08-C5477A70F202}"/>
    <dgm:cxn modelId="{94B5CB72-0E80-47DA-97DA-B0C858408C33}" type="presOf" srcId="{EE037550-ADCF-4B32-B497-7F71E5C2AE43}" destId="{4133BBE3-EA10-4724-9C7B-90FA40CAEBE2}" srcOrd="0" destOrd="0" presId="urn:microsoft.com/office/officeart/2008/layout/HexagonCluster"/>
    <dgm:cxn modelId="{51EEF835-7047-4AE2-9F10-B0EEBB0EDDDC}" type="presOf" srcId="{392FD844-7837-41FC-B44F-E5A51DED7B5A}" destId="{04AE853C-1DC2-4C25-BF18-F21EF0FCC228}" srcOrd="0" destOrd="0" presId="urn:microsoft.com/office/officeart/2008/layout/HexagonCluster"/>
    <dgm:cxn modelId="{68DA5029-55F8-4989-B677-3D8FE09E64F9}" type="presOf" srcId="{9FBDB07E-1962-4187-92AF-F380C736FD72}" destId="{7AEEE179-24B0-42EE-BF58-906B8437719C}" srcOrd="0" destOrd="0" presId="urn:microsoft.com/office/officeart/2008/layout/HexagonCluster"/>
    <dgm:cxn modelId="{8685B689-F13D-4FBF-A825-539FAF617A10}" type="presOf" srcId="{C196ECAB-3B35-4CC9-953A-78455D82C17A}" destId="{38611437-1892-4DD4-A1F9-6BAA9CCDF5F3}" srcOrd="0" destOrd="0" presId="urn:microsoft.com/office/officeart/2008/layout/HexagonCluster"/>
    <dgm:cxn modelId="{8CDDBBEB-6455-4EFB-9397-C38160636CD7}" type="presOf" srcId="{193EDDD0-40A5-4FB0-9342-0DBBC3F464CC}" destId="{D9767A47-A778-4EB4-90BD-B69CC0BC0DF5}" srcOrd="0" destOrd="0" presId="urn:microsoft.com/office/officeart/2008/layout/HexagonCluster"/>
    <dgm:cxn modelId="{2E167A45-D96A-4273-8394-6A1A0C25A3BB}" type="presOf" srcId="{E3649006-E4D4-4902-A2D6-4341F8B5DFFD}" destId="{4259B379-613A-49D6-AED2-E6ADF38EF2E5}" srcOrd="0" destOrd="0" presId="urn:microsoft.com/office/officeart/2008/layout/HexagonCluster"/>
    <dgm:cxn modelId="{31A48095-3E69-4FE3-80ED-07367581F829}" srcId="{E3649006-E4D4-4902-A2D6-4341F8B5DFFD}" destId="{EE037550-ADCF-4B32-B497-7F71E5C2AE43}" srcOrd="1" destOrd="0" parTransId="{F1C80F87-0411-475C-9051-A8AD026BE93E}" sibTransId="{392FD844-7837-41FC-B44F-E5A51DED7B5A}"/>
    <dgm:cxn modelId="{B6D1A3FF-A8AB-4E07-9CB8-98F93FD85F30}" type="presOf" srcId="{5B6AA311-D208-4207-BD05-584FA813E8C1}" destId="{9823BD96-1D9F-49AB-85CA-DABEDA319EA3}" srcOrd="0" destOrd="0" presId="urn:microsoft.com/office/officeart/2008/layout/HexagonCluster"/>
    <dgm:cxn modelId="{3E119177-1800-4008-9DD8-F4302CC78642}" type="presOf" srcId="{2D81CF3A-C8A6-4EDE-9E01-FD2B6818B85D}" destId="{0B15FAFB-0626-42F0-B1CE-8040A9F2AF5B}" srcOrd="0" destOrd="0" presId="urn:microsoft.com/office/officeart/2008/layout/HexagonCluster"/>
    <dgm:cxn modelId="{1D0657EC-4899-413F-A4DE-1BE2A8626BC4}" srcId="{E3649006-E4D4-4902-A2D6-4341F8B5DFFD}" destId="{193EDDD0-40A5-4FB0-9342-0DBBC3F464CC}" srcOrd="0" destOrd="0" parTransId="{8F3BF54A-7D3F-4BF4-84DA-FE6E42940F7A}" sibTransId="{2D81CF3A-C8A6-4EDE-9E01-FD2B6818B85D}"/>
    <dgm:cxn modelId="{F2F07F8E-2EEA-44C9-B81B-D37BFAB84188}" type="presParOf" srcId="{4259B379-613A-49D6-AED2-E6ADF38EF2E5}" destId="{3A106839-D19E-450F-BECA-3F42E3817E93}" srcOrd="0" destOrd="0" presId="urn:microsoft.com/office/officeart/2008/layout/HexagonCluster"/>
    <dgm:cxn modelId="{2F9E6BFD-A756-40A6-8D00-216032005A3B}" type="presParOf" srcId="{3A106839-D19E-450F-BECA-3F42E3817E93}" destId="{D9767A47-A778-4EB4-90BD-B69CC0BC0DF5}" srcOrd="0" destOrd="0" presId="urn:microsoft.com/office/officeart/2008/layout/HexagonCluster"/>
    <dgm:cxn modelId="{B57685D9-198F-4B8F-B49B-D7B54D9E0CAE}" type="presParOf" srcId="{4259B379-613A-49D6-AED2-E6ADF38EF2E5}" destId="{1F13E89D-8990-42FE-A43D-8715B82830B2}" srcOrd="1" destOrd="0" presId="urn:microsoft.com/office/officeart/2008/layout/HexagonCluster"/>
    <dgm:cxn modelId="{9BC9118F-C8F4-4465-B7F8-41088BCD9BA7}" type="presParOf" srcId="{1F13E89D-8990-42FE-A43D-8715B82830B2}" destId="{74CAFAF9-27ED-428F-AFBC-987CD32704D4}" srcOrd="0" destOrd="0" presId="urn:microsoft.com/office/officeart/2008/layout/HexagonCluster"/>
    <dgm:cxn modelId="{A2EA80CC-89C5-4DD7-94AD-C8D0783257DE}" type="presParOf" srcId="{4259B379-613A-49D6-AED2-E6ADF38EF2E5}" destId="{CD0C9720-A14E-4134-8556-4DC20B6292ED}" srcOrd="2" destOrd="0" presId="urn:microsoft.com/office/officeart/2008/layout/HexagonCluster"/>
    <dgm:cxn modelId="{EDE4032C-0E2A-4B0F-BE7D-A8E5771040B9}" type="presParOf" srcId="{CD0C9720-A14E-4134-8556-4DC20B6292ED}" destId="{0B15FAFB-0626-42F0-B1CE-8040A9F2AF5B}" srcOrd="0" destOrd="0" presId="urn:microsoft.com/office/officeart/2008/layout/HexagonCluster"/>
    <dgm:cxn modelId="{D8E616C4-A143-4ED8-B418-B47198CE6DF7}" type="presParOf" srcId="{4259B379-613A-49D6-AED2-E6ADF38EF2E5}" destId="{09E1C34F-5774-4257-A8BD-982EF2A10FB2}" srcOrd="3" destOrd="0" presId="urn:microsoft.com/office/officeart/2008/layout/HexagonCluster"/>
    <dgm:cxn modelId="{D6F58A6A-C511-4CC4-8A76-BA7913EB20B2}" type="presParOf" srcId="{09E1C34F-5774-4257-A8BD-982EF2A10FB2}" destId="{F5332F27-F099-46B6-9E80-8BC30F34D787}" srcOrd="0" destOrd="0" presId="urn:microsoft.com/office/officeart/2008/layout/HexagonCluster"/>
    <dgm:cxn modelId="{5D00C906-529B-4C08-859C-63A89EBB6E15}" type="presParOf" srcId="{4259B379-613A-49D6-AED2-E6ADF38EF2E5}" destId="{D766ED6A-47A6-40D0-824C-E08BFFDFB37C}" srcOrd="4" destOrd="0" presId="urn:microsoft.com/office/officeart/2008/layout/HexagonCluster"/>
    <dgm:cxn modelId="{923FB521-0E4C-4CE5-B209-0C6CC23C5512}" type="presParOf" srcId="{D766ED6A-47A6-40D0-824C-E08BFFDFB37C}" destId="{4133BBE3-EA10-4724-9C7B-90FA40CAEBE2}" srcOrd="0" destOrd="0" presId="urn:microsoft.com/office/officeart/2008/layout/HexagonCluster"/>
    <dgm:cxn modelId="{9121A8F4-8631-43FD-92C0-52AE65AAE2D0}" type="presParOf" srcId="{4259B379-613A-49D6-AED2-E6ADF38EF2E5}" destId="{20C6D5BA-6119-4844-A613-502FEB2D136D}" srcOrd="5" destOrd="0" presId="urn:microsoft.com/office/officeart/2008/layout/HexagonCluster"/>
    <dgm:cxn modelId="{9740781B-22A1-4458-8AD2-AB2972782AB4}" type="presParOf" srcId="{20C6D5BA-6119-4844-A613-502FEB2D136D}" destId="{9E29D8A1-7D4B-4213-9C5F-54D7661B0D19}" srcOrd="0" destOrd="0" presId="urn:microsoft.com/office/officeart/2008/layout/HexagonCluster"/>
    <dgm:cxn modelId="{04280D19-F296-4FF3-8915-86D7C3F78AC3}" type="presParOf" srcId="{4259B379-613A-49D6-AED2-E6ADF38EF2E5}" destId="{B0DFED34-FEF2-4BE9-A65A-B3D8E55B4A49}" srcOrd="6" destOrd="0" presId="urn:microsoft.com/office/officeart/2008/layout/HexagonCluster"/>
    <dgm:cxn modelId="{C73F2A96-DAC5-4810-BEF1-7E4AFEDBA5D8}" type="presParOf" srcId="{B0DFED34-FEF2-4BE9-A65A-B3D8E55B4A49}" destId="{04AE853C-1DC2-4C25-BF18-F21EF0FCC228}" srcOrd="0" destOrd="0" presId="urn:microsoft.com/office/officeart/2008/layout/HexagonCluster"/>
    <dgm:cxn modelId="{E522B7ED-1904-414E-B561-EF5DAAFE42D2}" type="presParOf" srcId="{4259B379-613A-49D6-AED2-E6ADF38EF2E5}" destId="{77CC8A97-9A76-46FD-ACCB-F1BB8FEF2835}" srcOrd="7" destOrd="0" presId="urn:microsoft.com/office/officeart/2008/layout/HexagonCluster"/>
    <dgm:cxn modelId="{DE57BE83-22F2-4B98-A51A-B248663931D5}" type="presParOf" srcId="{77CC8A97-9A76-46FD-ACCB-F1BB8FEF2835}" destId="{CB5697D1-8446-4A03-BAB0-04B373676371}" srcOrd="0" destOrd="0" presId="urn:microsoft.com/office/officeart/2008/layout/HexagonCluster"/>
    <dgm:cxn modelId="{38656299-98D1-4CFC-B165-9A57BD04CADC}" type="presParOf" srcId="{4259B379-613A-49D6-AED2-E6ADF38EF2E5}" destId="{984FF943-A78B-4CF4-9630-59F8B92F9DC4}" srcOrd="8" destOrd="0" presId="urn:microsoft.com/office/officeart/2008/layout/HexagonCluster"/>
    <dgm:cxn modelId="{2EA43FE5-4593-4D64-B306-9D6372268703}" type="presParOf" srcId="{984FF943-A78B-4CF4-9630-59F8B92F9DC4}" destId="{38611437-1892-4DD4-A1F9-6BAA9CCDF5F3}" srcOrd="0" destOrd="0" presId="urn:microsoft.com/office/officeart/2008/layout/HexagonCluster"/>
    <dgm:cxn modelId="{15DAD355-22EC-47FE-B8CD-B0274F5D98D2}" type="presParOf" srcId="{4259B379-613A-49D6-AED2-E6ADF38EF2E5}" destId="{29FC7938-8944-4F23-B728-1A0304B55271}" srcOrd="9" destOrd="0" presId="urn:microsoft.com/office/officeart/2008/layout/HexagonCluster"/>
    <dgm:cxn modelId="{207DAC39-CA4D-4ECD-A63B-D7CDCEDB03CE}" type="presParOf" srcId="{29FC7938-8944-4F23-B728-1A0304B55271}" destId="{8E24592F-D51B-4BAE-98E9-525F5CDFD5E6}" srcOrd="0" destOrd="0" presId="urn:microsoft.com/office/officeart/2008/layout/HexagonCluster"/>
    <dgm:cxn modelId="{66AE8350-D855-4EB8-B87A-826F920D5645}" type="presParOf" srcId="{4259B379-613A-49D6-AED2-E6ADF38EF2E5}" destId="{CBE15AF3-2A57-45D8-A98C-B46ED05A50B8}" srcOrd="10" destOrd="0" presId="urn:microsoft.com/office/officeart/2008/layout/HexagonCluster"/>
    <dgm:cxn modelId="{B6DA4E17-A406-4526-8AF3-31072B0E5073}" type="presParOf" srcId="{CBE15AF3-2A57-45D8-A98C-B46ED05A50B8}" destId="{7AEEE179-24B0-42EE-BF58-906B8437719C}" srcOrd="0" destOrd="0" presId="urn:microsoft.com/office/officeart/2008/layout/HexagonCluster"/>
    <dgm:cxn modelId="{1051C947-A5C6-4194-BF70-D2F96F1D8D79}" type="presParOf" srcId="{4259B379-613A-49D6-AED2-E6ADF38EF2E5}" destId="{B0154F14-56CC-49B5-87F9-54227826A777}" srcOrd="11" destOrd="0" presId="urn:microsoft.com/office/officeart/2008/layout/HexagonCluster"/>
    <dgm:cxn modelId="{831648E7-3669-4290-88B7-ED8A95089F80}" type="presParOf" srcId="{B0154F14-56CC-49B5-87F9-54227826A777}" destId="{C719B6A5-5A39-421F-B8D9-E96420967385}" srcOrd="0" destOrd="0" presId="urn:microsoft.com/office/officeart/2008/layout/HexagonCluster"/>
    <dgm:cxn modelId="{035F585B-6763-4875-8BEC-8C1978F5A26D}" type="presParOf" srcId="{4259B379-613A-49D6-AED2-E6ADF38EF2E5}" destId="{6086781E-AB02-438C-8B75-E184F1A95BC0}" srcOrd="12" destOrd="0" presId="urn:microsoft.com/office/officeart/2008/layout/HexagonCluster"/>
    <dgm:cxn modelId="{4BECE512-8F11-4CA5-B194-0022271B4F45}" type="presParOf" srcId="{6086781E-AB02-438C-8B75-E184F1A95BC0}" destId="{9823BD96-1D9F-49AB-85CA-DABEDA319EA3}" srcOrd="0" destOrd="0" presId="urn:microsoft.com/office/officeart/2008/layout/HexagonCluster"/>
    <dgm:cxn modelId="{6836635F-8494-4F1D-8B3D-4B3A9EB04408}" type="presParOf" srcId="{4259B379-613A-49D6-AED2-E6ADF38EF2E5}" destId="{154FBAFE-A427-49EE-8F24-4F82E1333E8E}" srcOrd="13" destOrd="0" presId="urn:microsoft.com/office/officeart/2008/layout/HexagonCluster"/>
    <dgm:cxn modelId="{58F2B9E0-9205-4356-BDE9-EE8415FFED66}" type="presParOf" srcId="{154FBAFE-A427-49EE-8F24-4F82E1333E8E}" destId="{BAA04F44-EBFC-4665-BDCD-3AB296AEAC73}" srcOrd="0" destOrd="0" presId="urn:microsoft.com/office/officeart/2008/layout/HexagonCluster"/>
    <dgm:cxn modelId="{A6722D51-6358-4FCD-9971-366B24EC63E1}" type="presParOf" srcId="{4259B379-613A-49D6-AED2-E6ADF38EF2E5}" destId="{E6D33663-3FAD-407A-94F1-937F6D3CEFAB}" srcOrd="14" destOrd="0" presId="urn:microsoft.com/office/officeart/2008/layout/HexagonCluster"/>
    <dgm:cxn modelId="{6347ED38-7E09-4E6A-A2F4-34A78F0ACB71}" type="presParOf" srcId="{E6D33663-3FAD-407A-94F1-937F6D3CEFAB}" destId="{2AA890F7-4C70-46D8-AAAF-EAA56C53214A}" srcOrd="0" destOrd="0" presId="urn:microsoft.com/office/officeart/2008/layout/HexagonCluster"/>
    <dgm:cxn modelId="{93F914EF-5FB3-46E2-99B0-F3CF18019370}" type="presParOf" srcId="{4259B379-613A-49D6-AED2-E6ADF38EF2E5}" destId="{7F1D533E-9E54-4517-9FC1-2EBCC25481D7}" srcOrd="15" destOrd="0" presId="urn:microsoft.com/office/officeart/2008/layout/HexagonCluster"/>
    <dgm:cxn modelId="{6002087C-613C-43D2-A9EF-6CC963B2D25D}" type="presParOf" srcId="{7F1D533E-9E54-4517-9FC1-2EBCC25481D7}" destId="{B11DE875-39C9-436C-9F36-57144411D87C}" srcOrd="0" destOrd="0" presId="urn:microsoft.com/office/officeart/2008/layout/Hexagon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7D53FE-E713-4458-83DB-6E9ECEB34EA9}">
      <dsp:nvSpPr>
        <dsp:cNvPr id="0" name=""/>
        <dsp:cNvSpPr/>
      </dsp:nvSpPr>
      <dsp:spPr>
        <a:xfrm>
          <a:off x="3233927" y="2612731"/>
          <a:ext cx="1632537" cy="1632537"/>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GB" sz="2300" kern="1200" dirty="0" smtClean="0"/>
            <a:t>Digital graphics</a:t>
          </a:r>
          <a:endParaRPr lang="en-GB" sz="2300" kern="1200" dirty="0"/>
        </a:p>
      </dsp:txBody>
      <dsp:txXfrm>
        <a:off x="3473007" y="2851811"/>
        <a:ext cx="1154377" cy="1154377"/>
      </dsp:txXfrm>
    </dsp:sp>
    <dsp:sp modelId="{011101C6-1963-4C37-962A-2E7A4C689952}">
      <dsp:nvSpPr>
        <dsp:cNvPr id="0" name=""/>
        <dsp:cNvSpPr/>
      </dsp:nvSpPr>
      <dsp:spPr>
        <a:xfrm rot="16200000">
          <a:off x="3710380" y="1713272"/>
          <a:ext cx="679631" cy="5550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p>
      </dsp:txBody>
      <dsp:txXfrm>
        <a:off x="3793640" y="1907544"/>
        <a:ext cx="513112" cy="333038"/>
      </dsp:txXfrm>
    </dsp:sp>
    <dsp:sp modelId="{89353045-904E-4F4B-91AA-33AF864D9DCE}">
      <dsp:nvSpPr>
        <dsp:cNvPr id="0" name=""/>
        <dsp:cNvSpPr/>
      </dsp:nvSpPr>
      <dsp:spPr>
        <a:xfrm>
          <a:off x="3397181" y="24377"/>
          <a:ext cx="1306029" cy="1306029"/>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GB" sz="2300" kern="1200" dirty="0" smtClean="0"/>
            <a:t>Book covers</a:t>
          </a:r>
          <a:endParaRPr lang="en-GB" sz="2300" kern="1200" dirty="0"/>
        </a:p>
      </dsp:txBody>
      <dsp:txXfrm>
        <a:off x="3588445" y="215641"/>
        <a:ext cx="923501" cy="923501"/>
      </dsp:txXfrm>
    </dsp:sp>
    <dsp:sp modelId="{6EC9B669-EA35-4329-A4F0-13438C4FF10E}">
      <dsp:nvSpPr>
        <dsp:cNvPr id="0" name=""/>
        <dsp:cNvSpPr/>
      </dsp:nvSpPr>
      <dsp:spPr>
        <a:xfrm rot="18360000">
          <a:off x="4555730" y="1987943"/>
          <a:ext cx="679631" cy="5550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p>
      </dsp:txBody>
      <dsp:txXfrm>
        <a:off x="4590051" y="2166313"/>
        <a:ext cx="513112" cy="333038"/>
      </dsp:txXfrm>
    </dsp:sp>
    <dsp:sp modelId="{00F3BC33-1385-474D-9490-9890C6D8D046}">
      <dsp:nvSpPr>
        <dsp:cNvPr id="0" name=""/>
        <dsp:cNvSpPr/>
      </dsp:nvSpPr>
      <dsp:spPr>
        <a:xfrm>
          <a:off x="5014535" y="549887"/>
          <a:ext cx="1306029" cy="1306029"/>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GB" sz="2300" kern="1200" dirty="0"/>
        </a:p>
      </dsp:txBody>
      <dsp:txXfrm>
        <a:off x="5205799" y="741151"/>
        <a:ext cx="923501" cy="923501"/>
      </dsp:txXfrm>
    </dsp:sp>
    <dsp:sp modelId="{00660407-396E-4243-AEE0-F17D9FD89DF3}">
      <dsp:nvSpPr>
        <dsp:cNvPr id="0" name=""/>
        <dsp:cNvSpPr/>
      </dsp:nvSpPr>
      <dsp:spPr>
        <a:xfrm rot="20520000">
          <a:off x="5078185" y="2707041"/>
          <a:ext cx="679631" cy="5550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p>
      </dsp:txBody>
      <dsp:txXfrm>
        <a:off x="5082260" y="2843782"/>
        <a:ext cx="513112" cy="333038"/>
      </dsp:txXfrm>
    </dsp:sp>
    <dsp:sp modelId="{A7D02342-2BBD-49E4-82DA-415D580A2927}">
      <dsp:nvSpPr>
        <dsp:cNvPr id="0" name=""/>
        <dsp:cNvSpPr/>
      </dsp:nvSpPr>
      <dsp:spPr>
        <a:xfrm>
          <a:off x="6014115" y="1925691"/>
          <a:ext cx="1306029" cy="1306029"/>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GB" sz="2300" kern="1200" dirty="0"/>
        </a:p>
      </dsp:txBody>
      <dsp:txXfrm>
        <a:off x="6205379" y="2116955"/>
        <a:ext cx="923501" cy="923501"/>
      </dsp:txXfrm>
    </dsp:sp>
    <dsp:sp modelId="{232E5A2E-111F-4187-9153-5B185EFCC5BA}">
      <dsp:nvSpPr>
        <dsp:cNvPr id="0" name=""/>
        <dsp:cNvSpPr/>
      </dsp:nvSpPr>
      <dsp:spPr>
        <a:xfrm rot="1080000">
          <a:off x="5078185" y="3595895"/>
          <a:ext cx="679631" cy="5550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p>
      </dsp:txBody>
      <dsp:txXfrm>
        <a:off x="5082260" y="3681178"/>
        <a:ext cx="513112" cy="333038"/>
      </dsp:txXfrm>
    </dsp:sp>
    <dsp:sp modelId="{65D744DC-0337-4D6A-9DCD-BF01D5A1BF00}">
      <dsp:nvSpPr>
        <dsp:cNvPr id="0" name=""/>
        <dsp:cNvSpPr/>
      </dsp:nvSpPr>
      <dsp:spPr>
        <a:xfrm>
          <a:off x="6014115" y="3626278"/>
          <a:ext cx="1306029" cy="1306029"/>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GB" sz="2300" kern="1200" dirty="0"/>
        </a:p>
      </dsp:txBody>
      <dsp:txXfrm>
        <a:off x="6205379" y="3817542"/>
        <a:ext cx="923501" cy="923501"/>
      </dsp:txXfrm>
    </dsp:sp>
    <dsp:sp modelId="{A0FCC0D9-887C-4E46-B0E8-6C3189CCC06C}">
      <dsp:nvSpPr>
        <dsp:cNvPr id="0" name=""/>
        <dsp:cNvSpPr/>
      </dsp:nvSpPr>
      <dsp:spPr>
        <a:xfrm rot="3240000">
          <a:off x="4555730" y="4314993"/>
          <a:ext cx="679631" cy="5550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p>
      </dsp:txBody>
      <dsp:txXfrm>
        <a:off x="4590051" y="4358647"/>
        <a:ext cx="513112" cy="333038"/>
      </dsp:txXfrm>
    </dsp:sp>
    <dsp:sp modelId="{BBDADD63-C890-49F9-952A-5F99C6F533FB}">
      <dsp:nvSpPr>
        <dsp:cNvPr id="0" name=""/>
        <dsp:cNvSpPr/>
      </dsp:nvSpPr>
      <dsp:spPr>
        <a:xfrm>
          <a:off x="5014535" y="5002082"/>
          <a:ext cx="1306029" cy="1306029"/>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GB" sz="2300" kern="1200" dirty="0"/>
        </a:p>
      </dsp:txBody>
      <dsp:txXfrm>
        <a:off x="5205799" y="5193346"/>
        <a:ext cx="923501" cy="923501"/>
      </dsp:txXfrm>
    </dsp:sp>
    <dsp:sp modelId="{CCCFA79F-4394-432F-BE24-59B4EA323D88}">
      <dsp:nvSpPr>
        <dsp:cNvPr id="0" name=""/>
        <dsp:cNvSpPr/>
      </dsp:nvSpPr>
      <dsp:spPr>
        <a:xfrm rot="5400000">
          <a:off x="3710380" y="4589664"/>
          <a:ext cx="679631" cy="5550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p>
      </dsp:txBody>
      <dsp:txXfrm>
        <a:off x="3793640" y="4617417"/>
        <a:ext cx="513112" cy="333038"/>
      </dsp:txXfrm>
    </dsp:sp>
    <dsp:sp modelId="{D42A5FEF-993D-4C83-AF84-C06670CD6AA0}">
      <dsp:nvSpPr>
        <dsp:cNvPr id="0" name=""/>
        <dsp:cNvSpPr/>
      </dsp:nvSpPr>
      <dsp:spPr>
        <a:xfrm>
          <a:off x="3397181" y="5527592"/>
          <a:ext cx="1306029" cy="1306029"/>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GB" sz="2300" kern="1200" dirty="0"/>
        </a:p>
      </dsp:txBody>
      <dsp:txXfrm>
        <a:off x="3588445" y="5718856"/>
        <a:ext cx="923501" cy="923501"/>
      </dsp:txXfrm>
    </dsp:sp>
    <dsp:sp modelId="{A1C7BD14-775D-483F-BDAE-EAA2CD2E414B}">
      <dsp:nvSpPr>
        <dsp:cNvPr id="0" name=""/>
        <dsp:cNvSpPr/>
      </dsp:nvSpPr>
      <dsp:spPr>
        <a:xfrm rot="7560000">
          <a:off x="2865030" y="4314993"/>
          <a:ext cx="679631" cy="5550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p>
      </dsp:txBody>
      <dsp:txXfrm rot="10800000">
        <a:off x="2997228" y="4358647"/>
        <a:ext cx="513112" cy="333038"/>
      </dsp:txXfrm>
    </dsp:sp>
    <dsp:sp modelId="{DAC6571C-E112-4B3E-8331-0373B3DD9355}">
      <dsp:nvSpPr>
        <dsp:cNvPr id="0" name=""/>
        <dsp:cNvSpPr/>
      </dsp:nvSpPr>
      <dsp:spPr>
        <a:xfrm>
          <a:off x="1779826" y="5002082"/>
          <a:ext cx="1306029" cy="1306029"/>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GB" sz="2300" kern="1200" dirty="0"/>
        </a:p>
      </dsp:txBody>
      <dsp:txXfrm>
        <a:off x="1971090" y="5193346"/>
        <a:ext cx="923501" cy="923501"/>
      </dsp:txXfrm>
    </dsp:sp>
    <dsp:sp modelId="{1226E278-C750-4F88-AB6F-60573D062848}">
      <dsp:nvSpPr>
        <dsp:cNvPr id="0" name=""/>
        <dsp:cNvSpPr/>
      </dsp:nvSpPr>
      <dsp:spPr>
        <a:xfrm rot="9720000">
          <a:off x="2342574" y="3595895"/>
          <a:ext cx="679631" cy="5550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p>
      </dsp:txBody>
      <dsp:txXfrm rot="10800000">
        <a:off x="2505018" y="3681178"/>
        <a:ext cx="513112" cy="333038"/>
      </dsp:txXfrm>
    </dsp:sp>
    <dsp:sp modelId="{808772E3-72D4-4CF5-8AFE-8AEA01531A14}">
      <dsp:nvSpPr>
        <dsp:cNvPr id="0" name=""/>
        <dsp:cNvSpPr/>
      </dsp:nvSpPr>
      <dsp:spPr>
        <a:xfrm>
          <a:off x="780246" y="3626278"/>
          <a:ext cx="1306029" cy="1306029"/>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GB" sz="2300" kern="1200" dirty="0"/>
        </a:p>
      </dsp:txBody>
      <dsp:txXfrm>
        <a:off x="971510" y="3817542"/>
        <a:ext cx="923501" cy="923501"/>
      </dsp:txXfrm>
    </dsp:sp>
    <dsp:sp modelId="{18F90728-C437-4622-AE06-55E2B6BEE8ED}">
      <dsp:nvSpPr>
        <dsp:cNvPr id="0" name=""/>
        <dsp:cNvSpPr/>
      </dsp:nvSpPr>
      <dsp:spPr>
        <a:xfrm rot="11880000">
          <a:off x="2342574" y="2707041"/>
          <a:ext cx="679631" cy="5550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p>
      </dsp:txBody>
      <dsp:txXfrm rot="10800000">
        <a:off x="2505018" y="2843782"/>
        <a:ext cx="513112" cy="333038"/>
      </dsp:txXfrm>
    </dsp:sp>
    <dsp:sp modelId="{37002799-E28C-4E29-8E6F-70C3EF71ED0F}">
      <dsp:nvSpPr>
        <dsp:cNvPr id="0" name=""/>
        <dsp:cNvSpPr/>
      </dsp:nvSpPr>
      <dsp:spPr>
        <a:xfrm>
          <a:off x="780246" y="1925691"/>
          <a:ext cx="1306029" cy="1306029"/>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GB" sz="2300" kern="1200" dirty="0"/>
        </a:p>
      </dsp:txBody>
      <dsp:txXfrm>
        <a:off x="971510" y="2116955"/>
        <a:ext cx="923501" cy="923501"/>
      </dsp:txXfrm>
    </dsp:sp>
    <dsp:sp modelId="{A391A153-7F2C-4516-A2A5-FD6490ED0648}">
      <dsp:nvSpPr>
        <dsp:cNvPr id="0" name=""/>
        <dsp:cNvSpPr/>
      </dsp:nvSpPr>
      <dsp:spPr>
        <a:xfrm rot="14040000">
          <a:off x="2865030" y="1987943"/>
          <a:ext cx="679631" cy="5550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p>
      </dsp:txBody>
      <dsp:txXfrm rot="10800000">
        <a:off x="2997228" y="2166313"/>
        <a:ext cx="513112" cy="333038"/>
      </dsp:txXfrm>
    </dsp:sp>
    <dsp:sp modelId="{FE2A2FC9-DB3C-4295-962D-3D2932031CC5}">
      <dsp:nvSpPr>
        <dsp:cNvPr id="0" name=""/>
        <dsp:cNvSpPr/>
      </dsp:nvSpPr>
      <dsp:spPr>
        <a:xfrm>
          <a:off x="1779826" y="549887"/>
          <a:ext cx="1306029" cy="1306029"/>
        </a:xfrm>
        <a:prstGeom prst="ellipse">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en-GB" sz="2300" kern="1200" dirty="0"/>
        </a:p>
      </dsp:txBody>
      <dsp:txXfrm>
        <a:off x="1971090" y="741151"/>
        <a:ext cx="923501" cy="9235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CEE4F0-AF47-41D6-BCFF-C319E9FA51E9}">
      <dsp:nvSpPr>
        <dsp:cNvPr id="0" name=""/>
        <dsp:cNvSpPr/>
      </dsp:nvSpPr>
      <dsp:spPr>
        <a:xfrm>
          <a:off x="6761221" y="1732608"/>
          <a:ext cx="687805" cy="238742"/>
        </a:xfrm>
        <a:custGeom>
          <a:avLst/>
          <a:gdLst/>
          <a:ahLst/>
          <a:cxnLst/>
          <a:rect l="0" t="0" r="0" b="0"/>
          <a:pathLst>
            <a:path>
              <a:moveTo>
                <a:pt x="0" y="0"/>
              </a:moveTo>
              <a:lnTo>
                <a:pt x="0" y="119371"/>
              </a:lnTo>
              <a:lnTo>
                <a:pt x="687805" y="119371"/>
              </a:lnTo>
              <a:lnTo>
                <a:pt x="687805" y="238742"/>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C6CC0E-018E-4CDC-91E6-488338D8A970}">
      <dsp:nvSpPr>
        <dsp:cNvPr id="0" name=""/>
        <dsp:cNvSpPr/>
      </dsp:nvSpPr>
      <dsp:spPr>
        <a:xfrm>
          <a:off x="6073415" y="1732608"/>
          <a:ext cx="687805" cy="238742"/>
        </a:xfrm>
        <a:custGeom>
          <a:avLst/>
          <a:gdLst/>
          <a:ahLst/>
          <a:cxnLst/>
          <a:rect l="0" t="0" r="0" b="0"/>
          <a:pathLst>
            <a:path>
              <a:moveTo>
                <a:pt x="687805" y="0"/>
              </a:moveTo>
              <a:lnTo>
                <a:pt x="687805" y="119371"/>
              </a:lnTo>
              <a:lnTo>
                <a:pt x="0" y="119371"/>
              </a:lnTo>
              <a:lnTo>
                <a:pt x="0" y="238742"/>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806A56-AAC7-47C1-87B4-CB7024474C3C}">
      <dsp:nvSpPr>
        <dsp:cNvPr id="0" name=""/>
        <dsp:cNvSpPr/>
      </dsp:nvSpPr>
      <dsp:spPr>
        <a:xfrm>
          <a:off x="4010000" y="1732608"/>
          <a:ext cx="687805" cy="238742"/>
        </a:xfrm>
        <a:custGeom>
          <a:avLst/>
          <a:gdLst/>
          <a:ahLst/>
          <a:cxnLst/>
          <a:rect l="0" t="0" r="0" b="0"/>
          <a:pathLst>
            <a:path>
              <a:moveTo>
                <a:pt x="0" y="0"/>
              </a:moveTo>
              <a:lnTo>
                <a:pt x="0" y="119371"/>
              </a:lnTo>
              <a:lnTo>
                <a:pt x="687805" y="119371"/>
              </a:lnTo>
              <a:lnTo>
                <a:pt x="687805" y="238742"/>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D3BC18-16BE-407F-BC6D-7CFF60CD95C1}">
      <dsp:nvSpPr>
        <dsp:cNvPr id="0" name=""/>
        <dsp:cNvSpPr/>
      </dsp:nvSpPr>
      <dsp:spPr>
        <a:xfrm>
          <a:off x="3322194" y="1732608"/>
          <a:ext cx="687805" cy="238742"/>
        </a:xfrm>
        <a:custGeom>
          <a:avLst/>
          <a:gdLst/>
          <a:ahLst/>
          <a:cxnLst/>
          <a:rect l="0" t="0" r="0" b="0"/>
          <a:pathLst>
            <a:path>
              <a:moveTo>
                <a:pt x="687805" y="0"/>
              </a:moveTo>
              <a:lnTo>
                <a:pt x="687805" y="119371"/>
              </a:lnTo>
              <a:lnTo>
                <a:pt x="0" y="119371"/>
              </a:lnTo>
              <a:lnTo>
                <a:pt x="0" y="238742"/>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538626-CD07-4EB2-A937-32275FB637FF}">
      <dsp:nvSpPr>
        <dsp:cNvPr id="0" name=""/>
        <dsp:cNvSpPr/>
      </dsp:nvSpPr>
      <dsp:spPr>
        <a:xfrm>
          <a:off x="1258778" y="1732608"/>
          <a:ext cx="687805" cy="238742"/>
        </a:xfrm>
        <a:custGeom>
          <a:avLst/>
          <a:gdLst/>
          <a:ahLst/>
          <a:cxnLst/>
          <a:rect l="0" t="0" r="0" b="0"/>
          <a:pathLst>
            <a:path>
              <a:moveTo>
                <a:pt x="0" y="0"/>
              </a:moveTo>
              <a:lnTo>
                <a:pt x="0" y="119371"/>
              </a:lnTo>
              <a:lnTo>
                <a:pt x="687805" y="119371"/>
              </a:lnTo>
              <a:lnTo>
                <a:pt x="687805" y="238742"/>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A882B8-8183-4BE2-94F3-A6AAD256E297}">
      <dsp:nvSpPr>
        <dsp:cNvPr id="0" name=""/>
        <dsp:cNvSpPr/>
      </dsp:nvSpPr>
      <dsp:spPr>
        <a:xfrm>
          <a:off x="570973" y="1732608"/>
          <a:ext cx="687805" cy="238742"/>
        </a:xfrm>
        <a:custGeom>
          <a:avLst/>
          <a:gdLst/>
          <a:ahLst/>
          <a:cxnLst/>
          <a:rect l="0" t="0" r="0" b="0"/>
          <a:pathLst>
            <a:path>
              <a:moveTo>
                <a:pt x="687805" y="0"/>
              </a:moveTo>
              <a:lnTo>
                <a:pt x="687805" y="119371"/>
              </a:lnTo>
              <a:lnTo>
                <a:pt x="0" y="119371"/>
              </a:lnTo>
              <a:lnTo>
                <a:pt x="0" y="238742"/>
              </a:lnTo>
            </a:path>
          </a:pathLst>
        </a:custGeom>
        <a:noFill/>
        <a:ln w="400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CD40BE-5714-4460-BFD2-DDD706E46533}">
      <dsp:nvSpPr>
        <dsp:cNvPr id="0" name=""/>
        <dsp:cNvSpPr/>
      </dsp:nvSpPr>
      <dsp:spPr>
        <a:xfrm>
          <a:off x="690344" y="1164174"/>
          <a:ext cx="1136868" cy="568434"/>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GB" sz="1300" kern="1200" dirty="0" smtClean="0"/>
            <a:t>How are graphics used</a:t>
          </a:r>
          <a:endParaRPr lang="en-GB" sz="1300" kern="1200" dirty="0"/>
        </a:p>
      </dsp:txBody>
      <dsp:txXfrm>
        <a:off x="690344" y="1164174"/>
        <a:ext cx="1136868" cy="568434"/>
      </dsp:txXfrm>
    </dsp:sp>
    <dsp:sp modelId="{8C53EB8B-02DA-4331-904D-6289B115C33A}">
      <dsp:nvSpPr>
        <dsp:cNvPr id="0" name=""/>
        <dsp:cNvSpPr/>
      </dsp:nvSpPr>
      <dsp:spPr>
        <a:xfrm>
          <a:off x="2539" y="1971351"/>
          <a:ext cx="1136868" cy="568434"/>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GB" sz="1300" kern="1200" dirty="0" smtClean="0"/>
            <a:t>Printed in paper/ hard back books</a:t>
          </a:r>
          <a:endParaRPr lang="en-GB" sz="1300" kern="1200" dirty="0"/>
        </a:p>
      </dsp:txBody>
      <dsp:txXfrm>
        <a:off x="2539" y="1971351"/>
        <a:ext cx="1136868" cy="568434"/>
      </dsp:txXfrm>
    </dsp:sp>
    <dsp:sp modelId="{98E0B73F-C02E-4767-9BC8-2257580B4989}">
      <dsp:nvSpPr>
        <dsp:cNvPr id="0" name=""/>
        <dsp:cNvSpPr/>
      </dsp:nvSpPr>
      <dsp:spPr>
        <a:xfrm>
          <a:off x="1378149" y="1971351"/>
          <a:ext cx="1136868" cy="568434"/>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GB" sz="1300" kern="1200" dirty="0" smtClean="0"/>
            <a:t>Electronic form in kindles</a:t>
          </a:r>
          <a:endParaRPr lang="en-GB" sz="1300" kern="1200" dirty="0"/>
        </a:p>
      </dsp:txBody>
      <dsp:txXfrm>
        <a:off x="1378149" y="1971351"/>
        <a:ext cx="1136868" cy="568434"/>
      </dsp:txXfrm>
    </dsp:sp>
    <dsp:sp modelId="{32E90C8D-2543-4A0B-B4A9-49153C117E00}">
      <dsp:nvSpPr>
        <dsp:cNvPr id="0" name=""/>
        <dsp:cNvSpPr/>
      </dsp:nvSpPr>
      <dsp:spPr>
        <a:xfrm>
          <a:off x="3441565" y="1164174"/>
          <a:ext cx="1136868" cy="568434"/>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GB" sz="1300" kern="1200" dirty="0" smtClean="0"/>
            <a:t>Why are graphic used</a:t>
          </a:r>
        </a:p>
      </dsp:txBody>
      <dsp:txXfrm>
        <a:off x="3441565" y="1164174"/>
        <a:ext cx="1136868" cy="568434"/>
      </dsp:txXfrm>
    </dsp:sp>
    <dsp:sp modelId="{0A9C6FC8-4122-4C20-B035-EED94AFF3B53}">
      <dsp:nvSpPr>
        <dsp:cNvPr id="0" name=""/>
        <dsp:cNvSpPr/>
      </dsp:nvSpPr>
      <dsp:spPr>
        <a:xfrm>
          <a:off x="2753760" y="1971351"/>
          <a:ext cx="1136868" cy="568434"/>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GB" sz="1300" kern="1200" dirty="0" smtClean="0"/>
            <a:t>Describe the story is like (dark horror)</a:t>
          </a:r>
        </a:p>
      </dsp:txBody>
      <dsp:txXfrm>
        <a:off x="2753760" y="1971351"/>
        <a:ext cx="1136868" cy="568434"/>
      </dsp:txXfrm>
    </dsp:sp>
    <dsp:sp modelId="{39B25E11-E593-4FA7-9B67-A4C62BFB6455}">
      <dsp:nvSpPr>
        <dsp:cNvPr id="0" name=""/>
        <dsp:cNvSpPr/>
      </dsp:nvSpPr>
      <dsp:spPr>
        <a:xfrm>
          <a:off x="4129371" y="1971351"/>
          <a:ext cx="1136868" cy="568434"/>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GB" sz="1300" kern="1200" dirty="0" smtClean="0"/>
            <a:t>Attract a particular reader</a:t>
          </a:r>
        </a:p>
      </dsp:txBody>
      <dsp:txXfrm>
        <a:off x="4129371" y="1971351"/>
        <a:ext cx="1136868" cy="568434"/>
      </dsp:txXfrm>
    </dsp:sp>
    <dsp:sp modelId="{A3C3039B-4C50-4D8D-A6B8-1899F6860EE2}">
      <dsp:nvSpPr>
        <dsp:cNvPr id="0" name=""/>
        <dsp:cNvSpPr/>
      </dsp:nvSpPr>
      <dsp:spPr>
        <a:xfrm>
          <a:off x="6192787" y="1164174"/>
          <a:ext cx="1136868" cy="568434"/>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GB" sz="1300" kern="1200" dirty="0" smtClean="0"/>
            <a:t>The purpose of the graphics</a:t>
          </a:r>
        </a:p>
      </dsp:txBody>
      <dsp:txXfrm>
        <a:off x="6192787" y="1164174"/>
        <a:ext cx="1136868" cy="568434"/>
      </dsp:txXfrm>
    </dsp:sp>
    <dsp:sp modelId="{4743C03E-3D88-4BC0-B4AF-58D4C3FFC32B}">
      <dsp:nvSpPr>
        <dsp:cNvPr id="0" name=""/>
        <dsp:cNvSpPr/>
      </dsp:nvSpPr>
      <dsp:spPr>
        <a:xfrm>
          <a:off x="5504981" y="1971351"/>
          <a:ext cx="1136868" cy="568434"/>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GB" sz="1300" kern="1200" dirty="0" smtClean="0"/>
            <a:t>Make the reader want to read the book</a:t>
          </a:r>
        </a:p>
      </dsp:txBody>
      <dsp:txXfrm>
        <a:off x="5504981" y="1971351"/>
        <a:ext cx="1136868" cy="568434"/>
      </dsp:txXfrm>
    </dsp:sp>
    <dsp:sp modelId="{19EEFF17-D424-4EB3-9078-00F0AF8974AD}">
      <dsp:nvSpPr>
        <dsp:cNvPr id="0" name=""/>
        <dsp:cNvSpPr/>
      </dsp:nvSpPr>
      <dsp:spPr>
        <a:xfrm>
          <a:off x="6880592" y="1971351"/>
          <a:ext cx="1136868" cy="568434"/>
        </a:xfrm>
        <a:prstGeom prst="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GB" sz="1300" kern="1200" dirty="0" smtClean="0"/>
            <a:t>Promote the Author and publisher</a:t>
          </a:r>
        </a:p>
      </dsp:txBody>
      <dsp:txXfrm>
        <a:off x="6880592" y="1971351"/>
        <a:ext cx="1136868" cy="5684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767A47-A778-4EB4-90BD-B69CC0BC0DF5}">
      <dsp:nvSpPr>
        <dsp:cNvPr id="0" name=""/>
        <dsp:cNvSpPr/>
      </dsp:nvSpPr>
      <dsp:spPr>
        <a:xfrm>
          <a:off x="1394955" y="2602391"/>
          <a:ext cx="1643253" cy="1410543"/>
        </a:xfrm>
        <a:prstGeom prst="hexagon">
          <a:avLst>
            <a:gd name="adj" fmla="val 25000"/>
            <a:gd name="vf" fmla="val 115470"/>
          </a:avLst>
        </a:prstGeom>
        <a:solidFill>
          <a:schemeClr val="accent5">
            <a:shade val="80000"/>
            <a:hueOff val="0"/>
            <a:satOff val="0"/>
            <a:lumOff val="0"/>
            <a:alphaOff val="0"/>
          </a:schemeClr>
        </a:solidFill>
        <a:ln w="400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6510" rIns="0" bIns="16510" numCol="1" spcCol="1270" anchor="ctr" anchorCtr="0">
          <a:noAutofit/>
        </a:bodyPr>
        <a:lstStyle/>
        <a:p>
          <a:pPr lvl="0" algn="ctr" defTabSz="577850">
            <a:lnSpc>
              <a:spcPct val="90000"/>
            </a:lnSpc>
            <a:spcBef>
              <a:spcPct val="0"/>
            </a:spcBef>
            <a:spcAft>
              <a:spcPct val="35000"/>
            </a:spcAft>
          </a:pPr>
          <a:r>
            <a:rPr lang="en-GB" sz="1300" kern="1200" dirty="0" smtClean="0"/>
            <a:t>To convey structure</a:t>
          </a:r>
          <a:endParaRPr lang="en-GB" sz="1300" kern="1200" dirty="0"/>
        </a:p>
      </dsp:txBody>
      <dsp:txXfrm>
        <a:off x="1649438" y="2820835"/>
        <a:ext cx="1134287" cy="973655"/>
      </dsp:txXfrm>
    </dsp:sp>
    <dsp:sp modelId="{74CAFAF9-27ED-428F-AFBC-987CD32704D4}">
      <dsp:nvSpPr>
        <dsp:cNvPr id="0" name=""/>
        <dsp:cNvSpPr/>
      </dsp:nvSpPr>
      <dsp:spPr>
        <a:xfrm>
          <a:off x="1446352" y="3225697"/>
          <a:ext cx="191833" cy="165420"/>
        </a:xfrm>
        <a:prstGeom prst="hexagon">
          <a:avLst>
            <a:gd name="adj" fmla="val 25000"/>
            <a:gd name="vf" fmla="val 115470"/>
          </a:avLst>
        </a:prstGeom>
        <a:solidFill>
          <a:schemeClr val="lt1">
            <a:hueOff val="0"/>
            <a:satOff val="0"/>
            <a:lumOff val="0"/>
            <a:alphaOff val="0"/>
          </a:schemeClr>
        </a:solidFill>
        <a:ln w="400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15FAFB-0626-42F0-B1CE-8040A9F2AF5B}">
      <dsp:nvSpPr>
        <dsp:cNvPr id="0" name=""/>
        <dsp:cNvSpPr/>
      </dsp:nvSpPr>
      <dsp:spPr>
        <a:xfrm>
          <a:off x="0" y="1835645"/>
          <a:ext cx="1643253" cy="1410543"/>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1000" r="-41000"/>
          </a:stretch>
        </a:blipFill>
        <a:ln w="400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332F27-F099-46B6-9E80-8BC30F34D787}">
      <dsp:nvSpPr>
        <dsp:cNvPr id="0" name=""/>
        <dsp:cNvSpPr/>
      </dsp:nvSpPr>
      <dsp:spPr>
        <a:xfrm>
          <a:off x="1112634" y="3050590"/>
          <a:ext cx="191833" cy="165420"/>
        </a:xfrm>
        <a:prstGeom prst="hexagon">
          <a:avLst>
            <a:gd name="adj" fmla="val 25000"/>
            <a:gd name="vf" fmla="val 115470"/>
          </a:avLst>
        </a:prstGeom>
        <a:solidFill>
          <a:schemeClr val="lt1">
            <a:hueOff val="0"/>
            <a:satOff val="0"/>
            <a:lumOff val="0"/>
            <a:alphaOff val="0"/>
          </a:schemeClr>
        </a:solidFill>
        <a:ln w="400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33BBE3-EA10-4724-9C7B-90FA40CAEBE2}">
      <dsp:nvSpPr>
        <dsp:cNvPr id="0" name=""/>
        <dsp:cNvSpPr/>
      </dsp:nvSpPr>
      <dsp:spPr>
        <a:xfrm>
          <a:off x="2788462" y="1824841"/>
          <a:ext cx="1643253" cy="1410543"/>
        </a:xfrm>
        <a:prstGeom prst="hexagon">
          <a:avLst>
            <a:gd name="adj" fmla="val 25000"/>
            <a:gd name="vf" fmla="val 115470"/>
          </a:avLst>
        </a:prstGeom>
        <a:solidFill>
          <a:schemeClr val="accent5">
            <a:shade val="80000"/>
            <a:hueOff val="65720"/>
            <a:satOff val="1628"/>
            <a:lumOff val="7082"/>
            <a:alphaOff val="0"/>
          </a:schemeClr>
        </a:solidFill>
        <a:ln w="40000" cap="flat" cmpd="sng" algn="ctr">
          <a:solidFill>
            <a:schemeClr val="accent5">
              <a:shade val="80000"/>
              <a:hueOff val="65720"/>
              <a:satOff val="1628"/>
              <a:lumOff val="708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6510" rIns="0" bIns="16510" numCol="1" spcCol="1270" anchor="ctr" anchorCtr="0">
          <a:noAutofit/>
        </a:bodyPr>
        <a:lstStyle/>
        <a:p>
          <a:pPr lvl="0" algn="ctr" defTabSz="577850">
            <a:lnSpc>
              <a:spcPct val="90000"/>
            </a:lnSpc>
            <a:spcBef>
              <a:spcPct val="0"/>
            </a:spcBef>
            <a:spcAft>
              <a:spcPct val="35000"/>
            </a:spcAft>
          </a:pPr>
          <a:r>
            <a:rPr lang="en-GB" sz="1300" kern="1200" dirty="0" smtClean="0"/>
            <a:t>To appeal to an audience</a:t>
          </a:r>
          <a:endParaRPr lang="en-GB" sz="1300" kern="1200" dirty="0"/>
        </a:p>
      </dsp:txBody>
      <dsp:txXfrm>
        <a:off x="3042945" y="2043285"/>
        <a:ext cx="1134287" cy="973655"/>
      </dsp:txXfrm>
    </dsp:sp>
    <dsp:sp modelId="{9E29D8A1-7D4B-4213-9C5F-54D7661B0D19}">
      <dsp:nvSpPr>
        <dsp:cNvPr id="0" name=""/>
        <dsp:cNvSpPr/>
      </dsp:nvSpPr>
      <dsp:spPr>
        <a:xfrm>
          <a:off x="3914127" y="3038295"/>
          <a:ext cx="191833" cy="165420"/>
        </a:xfrm>
        <a:prstGeom prst="hexagon">
          <a:avLst>
            <a:gd name="adj" fmla="val 25000"/>
            <a:gd name="vf" fmla="val 115470"/>
          </a:avLst>
        </a:prstGeom>
        <a:solidFill>
          <a:schemeClr val="lt1">
            <a:hueOff val="0"/>
            <a:satOff val="0"/>
            <a:lumOff val="0"/>
            <a:alphaOff val="0"/>
          </a:schemeClr>
        </a:solidFill>
        <a:ln w="400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AE853C-1DC2-4C25-BF18-F21EF0FCC228}">
      <dsp:nvSpPr>
        <dsp:cNvPr id="0" name=""/>
        <dsp:cNvSpPr/>
      </dsp:nvSpPr>
      <dsp:spPr>
        <a:xfrm>
          <a:off x="2746646" y="379114"/>
          <a:ext cx="1643253" cy="1410543"/>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a:ln w="40000" cap="flat" cmpd="sng" algn="ctr">
          <a:solidFill>
            <a:schemeClr val="accent5">
              <a:shade val="80000"/>
              <a:hueOff val="65720"/>
              <a:satOff val="1628"/>
              <a:lumOff val="7082"/>
              <a:alphaOff val="0"/>
            </a:schemeClr>
          </a:solidFill>
          <a:prstDash val="solid"/>
        </a:ln>
        <a:effectLst/>
      </dsp:spPr>
      <dsp:style>
        <a:lnRef idx="2">
          <a:scrgbClr r="0" g="0" b="0"/>
        </a:lnRef>
        <a:fillRef idx="1">
          <a:scrgbClr r="0" g="0" b="0"/>
        </a:fillRef>
        <a:effectRef idx="0">
          <a:scrgbClr r="0" g="0" b="0"/>
        </a:effectRef>
        <a:fontRef idx="minor"/>
      </dsp:style>
    </dsp:sp>
    <dsp:sp modelId="{CB5697D1-8446-4A03-BAB0-04B373676371}">
      <dsp:nvSpPr>
        <dsp:cNvPr id="0" name=""/>
        <dsp:cNvSpPr/>
      </dsp:nvSpPr>
      <dsp:spPr>
        <a:xfrm>
          <a:off x="4226852" y="3232031"/>
          <a:ext cx="191833" cy="165420"/>
        </a:xfrm>
        <a:prstGeom prst="hexagon">
          <a:avLst>
            <a:gd name="adj" fmla="val 25000"/>
            <a:gd name="vf" fmla="val 115470"/>
          </a:avLst>
        </a:prstGeom>
        <a:solidFill>
          <a:schemeClr val="lt1">
            <a:hueOff val="0"/>
            <a:satOff val="0"/>
            <a:lumOff val="0"/>
            <a:alphaOff val="0"/>
          </a:schemeClr>
        </a:solidFill>
        <a:ln w="400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611437-1892-4DD4-A1F9-6BAA9CCDF5F3}">
      <dsp:nvSpPr>
        <dsp:cNvPr id="0" name=""/>
        <dsp:cNvSpPr/>
      </dsp:nvSpPr>
      <dsp:spPr>
        <a:xfrm>
          <a:off x="1394955" y="1064802"/>
          <a:ext cx="1643253" cy="1410543"/>
        </a:xfrm>
        <a:prstGeom prst="hexagon">
          <a:avLst>
            <a:gd name="adj" fmla="val 25000"/>
            <a:gd name="vf" fmla="val 115470"/>
          </a:avLst>
        </a:prstGeom>
        <a:solidFill>
          <a:schemeClr val="accent5">
            <a:shade val="80000"/>
            <a:hueOff val="131439"/>
            <a:satOff val="3257"/>
            <a:lumOff val="14165"/>
            <a:alphaOff val="0"/>
          </a:schemeClr>
        </a:solidFill>
        <a:ln w="40000" cap="flat" cmpd="sng" algn="ctr">
          <a:solidFill>
            <a:schemeClr val="accent5">
              <a:shade val="80000"/>
              <a:hueOff val="131439"/>
              <a:satOff val="3257"/>
              <a:lumOff val="1416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6510" rIns="0" bIns="16510" numCol="1" spcCol="1270" anchor="ctr" anchorCtr="0">
          <a:noAutofit/>
        </a:bodyPr>
        <a:lstStyle/>
        <a:p>
          <a:pPr lvl="0" algn="ctr" defTabSz="577850">
            <a:lnSpc>
              <a:spcPct val="90000"/>
            </a:lnSpc>
            <a:spcBef>
              <a:spcPct val="0"/>
            </a:spcBef>
            <a:spcAft>
              <a:spcPct val="35000"/>
            </a:spcAft>
          </a:pPr>
          <a:r>
            <a:rPr lang="en-GB" sz="1300" kern="1200" dirty="0" smtClean="0"/>
            <a:t>To establish an identity</a:t>
          </a:r>
          <a:endParaRPr lang="en-GB" sz="1300" kern="1200" dirty="0"/>
        </a:p>
      </dsp:txBody>
      <dsp:txXfrm>
        <a:off x="1649438" y="1283246"/>
        <a:ext cx="1134287" cy="973655"/>
      </dsp:txXfrm>
    </dsp:sp>
    <dsp:sp modelId="{8E24592F-D51B-4BAE-98E9-525F5CDFD5E6}">
      <dsp:nvSpPr>
        <dsp:cNvPr id="0" name=""/>
        <dsp:cNvSpPr/>
      </dsp:nvSpPr>
      <dsp:spPr>
        <a:xfrm>
          <a:off x="2513380" y="1093862"/>
          <a:ext cx="191833" cy="165420"/>
        </a:xfrm>
        <a:prstGeom prst="hexagon">
          <a:avLst>
            <a:gd name="adj" fmla="val 25000"/>
            <a:gd name="vf" fmla="val 115470"/>
          </a:avLst>
        </a:prstGeom>
        <a:solidFill>
          <a:schemeClr val="lt1">
            <a:hueOff val="0"/>
            <a:satOff val="0"/>
            <a:lumOff val="0"/>
            <a:alphaOff val="0"/>
          </a:schemeClr>
        </a:solidFill>
        <a:ln w="400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EEE179-24B0-42EE-BF58-906B8437719C}">
      <dsp:nvSpPr>
        <dsp:cNvPr id="0" name=""/>
        <dsp:cNvSpPr/>
      </dsp:nvSpPr>
      <dsp:spPr>
        <a:xfrm>
          <a:off x="6866030" y="4110959"/>
          <a:ext cx="372969" cy="317640"/>
        </a:xfrm>
        <a:prstGeom prst="rect">
          <a:avLst/>
        </a:prstGeom>
        <a:solidFill>
          <a:schemeClr val="lt1">
            <a:alpha val="90000"/>
            <a:hueOff val="0"/>
            <a:satOff val="0"/>
            <a:lumOff val="0"/>
            <a:alphaOff val="0"/>
          </a:schemeClr>
        </a:solidFill>
        <a:ln w="400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C719B6A5-5A39-421F-B8D9-E96420967385}">
      <dsp:nvSpPr>
        <dsp:cNvPr id="0" name=""/>
        <dsp:cNvSpPr/>
      </dsp:nvSpPr>
      <dsp:spPr>
        <a:xfrm>
          <a:off x="2826105" y="912421"/>
          <a:ext cx="191833" cy="165420"/>
        </a:xfrm>
        <a:prstGeom prst="hexagon">
          <a:avLst>
            <a:gd name="adj" fmla="val 25000"/>
            <a:gd name="vf" fmla="val 115470"/>
          </a:avLst>
        </a:prstGeom>
        <a:solidFill>
          <a:schemeClr val="lt1">
            <a:hueOff val="0"/>
            <a:satOff val="0"/>
            <a:lumOff val="0"/>
            <a:alphaOff val="0"/>
          </a:schemeClr>
        </a:solidFill>
        <a:ln w="400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23BD96-1D9F-49AB-85CA-DABEDA319EA3}">
      <dsp:nvSpPr>
        <dsp:cNvPr id="0" name=""/>
        <dsp:cNvSpPr/>
      </dsp:nvSpPr>
      <dsp:spPr>
        <a:xfrm>
          <a:off x="4189209" y="1062566"/>
          <a:ext cx="1643253" cy="1410543"/>
        </a:xfrm>
        <a:prstGeom prst="hexagon">
          <a:avLst>
            <a:gd name="adj" fmla="val 25000"/>
            <a:gd name="vf" fmla="val 115470"/>
          </a:avLst>
        </a:prstGeom>
        <a:solidFill>
          <a:schemeClr val="accent5">
            <a:shade val="80000"/>
            <a:hueOff val="197159"/>
            <a:satOff val="4885"/>
            <a:lumOff val="21247"/>
            <a:alphaOff val="0"/>
          </a:schemeClr>
        </a:solidFill>
        <a:ln w="40000" cap="flat" cmpd="sng" algn="ctr">
          <a:solidFill>
            <a:schemeClr val="accent5">
              <a:shade val="80000"/>
              <a:hueOff val="197159"/>
              <a:satOff val="4885"/>
              <a:lumOff val="2124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6510" rIns="0" bIns="16510" numCol="1" spcCol="1270" anchor="ctr" anchorCtr="0">
          <a:noAutofit/>
        </a:bodyPr>
        <a:lstStyle/>
        <a:p>
          <a:pPr lvl="0" algn="ctr" defTabSz="577850">
            <a:lnSpc>
              <a:spcPct val="90000"/>
            </a:lnSpc>
            <a:spcBef>
              <a:spcPct val="0"/>
            </a:spcBef>
            <a:spcAft>
              <a:spcPct val="35000"/>
            </a:spcAft>
          </a:pPr>
          <a:r>
            <a:rPr lang="en-GB" sz="1300" kern="1200" dirty="0" smtClean="0"/>
            <a:t>To create emotion/mood</a:t>
          </a:r>
          <a:endParaRPr lang="en-GB" sz="1300" kern="1200" dirty="0"/>
        </a:p>
      </dsp:txBody>
      <dsp:txXfrm>
        <a:off x="4443692" y="1281010"/>
        <a:ext cx="1134287" cy="973655"/>
      </dsp:txXfrm>
    </dsp:sp>
    <dsp:sp modelId="{BAA04F44-EBFC-4665-BDCD-3AB296AEAC73}">
      <dsp:nvSpPr>
        <dsp:cNvPr id="0" name=""/>
        <dsp:cNvSpPr/>
      </dsp:nvSpPr>
      <dsp:spPr>
        <a:xfrm>
          <a:off x="5602262" y="1685128"/>
          <a:ext cx="191833" cy="165420"/>
        </a:xfrm>
        <a:prstGeom prst="hexagon">
          <a:avLst>
            <a:gd name="adj" fmla="val 25000"/>
            <a:gd name="vf" fmla="val 115470"/>
          </a:avLst>
        </a:prstGeom>
        <a:solidFill>
          <a:schemeClr val="lt1">
            <a:hueOff val="0"/>
            <a:satOff val="0"/>
            <a:lumOff val="0"/>
            <a:alphaOff val="0"/>
          </a:schemeClr>
        </a:solidFill>
        <a:ln w="400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A890F7-4C70-46D8-AAAF-EAA56C53214A}">
      <dsp:nvSpPr>
        <dsp:cNvPr id="0" name=""/>
        <dsp:cNvSpPr/>
      </dsp:nvSpPr>
      <dsp:spPr>
        <a:xfrm>
          <a:off x="4186805" y="2554169"/>
          <a:ext cx="1643253" cy="1410543"/>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9000" r="-19000"/>
          </a:stretch>
        </a:blipFill>
        <a:ln w="40000" cap="flat" cmpd="sng" algn="ctr">
          <a:solidFill>
            <a:schemeClr val="accent5">
              <a:shade val="80000"/>
              <a:hueOff val="197159"/>
              <a:satOff val="4885"/>
              <a:lumOff val="21247"/>
              <a:alphaOff val="0"/>
            </a:schemeClr>
          </a:solidFill>
          <a:prstDash val="solid"/>
        </a:ln>
        <a:effectLst/>
      </dsp:spPr>
      <dsp:style>
        <a:lnRef idx="2">
          <a:scrgbClr r="0" g="0" b="0"/>
        </a:lnRef>
        <a:fillRef idx="1">
          <a:scrgbClr r="0" g="0" b="0"/>
        </a:fillRef>
        <a:effectRef idx="0">
          <a:scrgbClr r="0" g="0" b="0"/>
        </a:effectRef>
        <a:fontRef idx="minor"/>
      </dsp:style>
    </dsp:sp>
    <dsp:sp modelId="{B11DE875-39C9-436C-9F36-57144411D87C}">
      <dsp:nvSpPr>
        <dsp:cNvPr id="0" name=""/>
        <dsp:cNvSpPr/>
      </dsp:nvSpPr>
      <dsp:spPr>
        <a:xfrm>
          <a:off x="5927293" y="1862843"/>
          <a:ext cx="191833" cy="165420"/>
        </a:xfrm>
        <a:prstGeom prst="hexagon">
          <a:avLst>
            <a:gd name="adj" fmla="val 25000"/>
            <a:gd name="vf" fmla="val 115470"/>
          </a:avLst>
        </a:prstGeom>
        <a:solidFill>
          <a:schemeClr val="lt1">
            <a:hueOff val="0"/>
            <a:satOff val="0"/>
            <a:lumOff val="0"/>
            <a:alphaOff val="0"/>
          </a:schemeClr>
        </a:solidFill>
        <a:ln w="400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690422-DB44-408D-881C-58422B6042F8}" type="datetimeFigureOut">
              <a:rPr lang="en-GB" smtClean="0"/>
              <a:t>04/11/2014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E06DE8-5E2F-49EF-93B6-383C80C4F9DB}" type="slidenum">
              <a:rPr lang="en-GB" smtClean="0"/>
              <a:t>‹#›</a:t>
            </a:fld>
            <a:endParaRPr lang="en-GB"/>
          </a:p>
        </p:txBody>
      </p:sp>
    </p:spTree>
    <p:extLst>
      <p:ext uri="{BB962C8B-B14F-4D97-AF65-F5344CB8AC3E}">
        <p14:creationId xmlns:p14="http://schemas.microsoft.com/office/powerpoint/2010/main" val="2000931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E06DE8-5E2F-49EF-93B6-383C80C4F9DB}" type="slidenum">
              <a:rPr lang="en-GB" smtClean="0"/>
              <a:t>9</a:t>
            </a:fld>
            <a:endParaRPr lang="en-GB"/>
          </a:p>
        </p:txBody>
      </p:sp>
    </p:spTree>
    <p:extLst>
      <p:ext uri="{BB962C8B-B14F-4D97-AF65-F5344CB8AC3E}">
        <p14:creationId xmlns:p14="http://schemas.microsoft.com/office/powerpoint/2010/main" val="1987498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http://understandinggraphics.com/design/10-reasons-to-use-color/</a:t>
            </a:r>
          </a:p>
          <a:p>
            <a:endParaRPr lang="en-GB" dirty="0" smtClean="0"/>
          </a:p>
          <a:p>
            <a:r>
              <a:rPr lang="en-GB" sz="1200" b="0" i="0" kern="1200" dirty="0" smtClean="0">
                <a:solidFill>
                  <a:schemeClr val="tx1"/>
                </a:solidFill>
                <a:effectLst/>
                <a:latin typeface="+mn-lt"/>
                <a:ea typeface="+mn-ea"/>
                <a:cs typeface="+mn-cs"/>
              </a:rPr>
              <a:t>http://www.smashingmagazine.com/2010/01/28/color-theory-for-designers-part-1-the-meaning-of-color/</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http://understandinggraphics.com/design/10-reasons-to-use-color/</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http://www.creativebloq.com/branding/amazing-uses-colour-6133196</a:t>
            </a:r>
          </a:p>
          <a:p>
            <a:endParaRPr lang="en-GB" dirty="0"/>
          </a:p>
        </p:txBody>
      </p:sp>
      <p:sp>
        <p:nvSpPr>
          <p:cNvPr id="4" name="Slide Number Placeholder 3"/>
          <p:cNvSpPr>
            <a:spLocks noGrp="1"/>
          </p:cNvSpPr>
          <p:nvPr>
            <p:ph type="sldNum" sz="quarter" idx="10"/>
          </p:nvPr>
        </p:nvSpPr>
        <p:spPr/>
        <p:txBody>
          <a:bodyPr/>
          <a:lstStyle/>
          <a:p>
            <a:fld id="{1AE06DE8-5E2F-49EF-93B6-383C80C4F9DB}" type="slidenum">
              <a:rPr lang="en-GB" smtClean="0"/>
              <a:t>12</a:t>
            </a:fld>
            <a:endParaRPr lang="en-GB"/>
          </a:p>
        </p:txBody>
      </p:sp>
    </p:spTree>
    <p:extLst>
      <p:ext uri="{BB962C8B-B14F-4D97-AF65-F5344CB8AC3E}">
        <p14:creationId xmlns:p14="http://schemas.microsoft.com/office/powerpoint/2010/main" val="2921246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http://www.gurl.com/ - can use this to</a:t>
            </a:r>
            <a:r>
              <a:rPr lang="en-GB" baseline="0" dirty="0" smtClean="0"/>
              <a:t> talk about colour and composition.</a:t>
            </a:r>
          </a:p>
          <a:p>
            <a:endParaRPr lang="en-GB" baseline="0" dirty="0" smtClean="0"/>
          </a:p>
          <a:p>
            <a:r>
              <a:rPr lang="en-GB" dirty="0" smtClean="0"/>
              <a:t>http://www.teenreads.com/</a:t>
            </a:r>
          </a:p>
          <a:p>
            <a:endParaRPr lang="en-GB" dirty="0"/>
          </a:p>
        </p:txBody>
      </p:sp>
      <p:sp>
        <p:nvSpPr>
          <p:cNvPr id="4" name="Slide Number Placeholder 3"/>
          <p:cNvSpPr>
            <a:spLocks noGrp="1"/>
          </p:cNvSpPr>
          <p:nvPr>
            <p:ph type="sldNum" sz="quarter" idx="10"/>
          </p:nvPr>
        </p:nvSpPr>
        <p:spPr/>
        <p:txBody>
          <a:bodyPr/>
          <a:lstStyle/>
          <a:p>
            <a:fld id="{1AE06DE8-5E2F-49EF-93B6-383C80C4F9DB}" type="slidenum">
              <a:rPr lang="en-GB" smtClean="0"/>
              <a:t>13</a:t>
            </a:fld>
            <a:endParaRPr lang="en-GB"/>
          </a:p>
        </p:txBody>
      </p:sp>
    </p:spTree>
    <p:extLst>
      <p:ext uri="{BB962C8B-B14F-4D97-AF65-F5344CB8AC3E}">
        <p14:creationId xmlns:p14="http://schemas.microsoft.com/office/powerpoint/2010/main" val="2809894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E06DE8-5E2F-49EF-93B6-383C80C4F9DB}" type="slidenum">
              <a:rPr lang="en-GB" smtClean="0"/>
              <a:t>15</a:t>
            </a:fld>
            <a:endParaRPr lang="en-GB"/>
          </a:p>
        </p:txBody>
      </p:sp>
    </p:spTree>
    <p:extLst>
      <p:ext uri="{BB962C8B-B14F-4D97-AF65-F5344CB8AC3E}">
        <p14:creationId xmlns:p14="http://schemas.microsoft.com/office/powerpoint/2010/main" val="1200275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http://www.ozoneeleven.com/showcases/20-examples-of-white-space-properly-used-in-web-design/</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1AE06DE8-5E2F-49EF-93B6-383C80C4F9DB}" type="slidenum">
              <a:rPr lang="en-GB" smtClean="0"/>
              <a:t>17</a:t>
            </a:fld>
            <a:endParaRPr lang="en-GB"/>
          </a:p>
        </p:txBody>
      </p:sp>
    </p:spTree>
    <p:extLst>
      <p:ext uri="{BB962C8B-B14F-4D97-AF65-F5344CB8AC3E}">
        <p14:creationId xmlns:p14="http://schemas.microsoft.com/office/powerpoint/2010/main" val="1328786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http://www.photoble.com/photography-tips-tricks/movie-poster-composition-techniques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http://www.cambridgeincolour.com/tutorials/rule-of-thirds.htm</a:t>
            </a:r>
          </a:p>
          <a:p>
            <a:endParaRPr lang="en-GB" dirty="0"/>
          </a:p>
        </p:txBody>
      </p:sp>
      <p:sp>
        <p:nvSpPr>
          <p:cNvPr id="4" name="Slide Number Placeholder 3"/>
          <p:cNvSpPr>
            <a:spLocks noGrp="1"/>
          </p:cNvSpPr>
          <p:nvPr>
            <p:ph type="sldNum" sz="quarter" idx="10"/>
          </p:nvPr>
        </p:nvSpPr>
        <p:spPr/>
        <p:txBody>
          <a:bodyPr/>
          <a:lstStyle/>
          <a:p>
            <a:fld id="{1AE06DE8-5E2F-49EF-93B6-383C80C4F9DB}" type="slidenum">
              <a:rPr lang="en-GB" smtClean="0"/>
              <a:t>18</a:t>
            </a:fld>
            <a:endParaRPr lang="en-GB"/>
          </a:p>
        </p:txBody>
      </p:sp>
    </p:spTree>
    <p:extLst>
      <p:ext uri="{BB962C8B-B14F-4D97-AF65-F5344CB8AC3E}">
        <p14:creationId xmlns:p14="http://schemas.microsoft.com/office/powerpoint/2010/main" val="328483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http://www.bbc.co.uk/schools/gcsebitesize/dida/graphics/graphic_typesrev2.shtml</a:t>
            </a:r>
            <a:endParaRPr lang="en-GB" dirty="0"/>
          </a:p>
        </p:txBody>
      </p:sp>
      <p:sp>
        <p:nvSpPr>
          <p:cNvPr id="4" name="Slide Number Placeholder 3"/>
          <p:cNvSpPr>
            <a:spLocks noGrp="1"/>
          </p:cNvSpPr>
          <p:nvPr>
            <p:ph type="sldNum" sz="quarter" idx="10"/>
          </p:nvPr>
        </p:nvSpPr>
        <p:spPr/>
        <p:txBody>
          <a:bodyPr/>
          <a:lstStyle/>
          <a:p>
            <a:fld id="{1AE06DE8-5E2F-49EF-93B6-383C80C4F9DB}" type="slidenum">
              <a:rPr lang="en-GB" smtClean="0"/>
              <a:t>19</a:t>
            </a:fld>
            <a:endParaRPr lang="en-GB"/>
          </a:p>
        </p:txBody>
      </p:sp>
    </p:spTree>
    <p:extLst>
      <p:ext uri="{BB962C8B-B14F-4D97-AF65-F5344CB8AC3E}">
        <p14:creationId xmlns:p14="http://schemas.microsoft.com/office/powerpoint/2010/main" val="851703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http://www.bbc.co.uk/schools/gcsebitesize/dida/graphics/bitmapvectorrev3.shtml</a:t>
            </a:r>
            <a:endParaRPr lang="en-GB" dirty="0"/>
          </a:p>
        </p:txBody>
      </p:sp>
      <p:sp>
        <p:nvSpPr>
          <p:cNvPr id="4" name="Slide Number Placeholder 3"/>
          <p:cNvSpPr>
            <a:spLocks noGrp="1"/>
          </p:cNvSpPr>
          <p:nvPr>
            <p:ph type="sldNum" sz="quarter" idx="10"/>
          </p:nvPr>
        </p:nvSpPr>
        <p:spPr/>
        <p:txBody>
          <a:bodyPr/>
          <a:lstStyle/>
          <a:p>
            <a:fld id="{1AE06DE8-5E2F-49EF-93B6-383C80C4F9DB}" type="slidenum">
              <a:rPr lang="en-GB" smtClean="0"/>
              <a:t>22</a:t>
            </a:fld>
            <a:endParaRPr lang="en-GB"/>
          </a:p>
        </p:txBody>
      </p:sp>
    </p:spTree>
    <p:extLst>
      <p:ext uri="{BB962C8B-B14F-4D97-AF65-F5344CB8AC3E}">
        <p14:creationId xmlns:p14="http://schemas.microsoft.com/office/powerpoint/2010/main" val="3449623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http://www.bbc.co.uk/schools/gcsebitesize/dida/graphics/bitmapvectorrev3.shtml</a:t>
            </a:r>
            <a:endParaRPr lang="en-GB" dirty="0"/>
          </a:p>
        </p:txBody>
      </p:sp>
      <p:sp>
        <p:nvSpPr>
          <p:cNvPr id="4" name="Slide Number Placeholder 3"/>
          <p:cNvSpPr>
            <a:spLocks noGrp="1"/>
          </p:cNvSpPr>
          <p:nvPr>
            <p:ph type="sldNum" sz="quarter" idx="10"/>
          </p:nvPr>
        </p:nvSpPr>
        <p:spPr/>
        <p:txBody>
          <a:bodyPr/>
          <a:lstStyle/>
          <a:p>
            <a:fld id="{1AE06DE8-5E2F-49EF-93B6-383C80C4F9DB}" type="slidenum">
              <a:rPr lang="en-GB" smtClean="0"/>
              <a:t>25</a:t>
            </a:fld>
            <a:endParaRPr lang="en-GB"/>
          </a:p>
        </p:txBody>
      </p:sp>
    </p:spTree>
    <p:extLst>
      <p:ext uri="{BB962C8B-B14F-4D97-AF65-F5344CB8AC3E}">
        <p14:creationId xmlns:p14="http://schemas.microsoft.com/office/powerpoint/2010/main" val="34496234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35B3BB0E-2389-4948-8740-81FE8DB1AB78}" type="datetimeFigureOut">
              <a:rPr lang="en-GB" smtClean="0"/>
              <a:pPr/>
              <a:t>04/11/2014</a:t>
            </a:fld>
            <a:endParaRPr lang="en-GB"/>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GB"/>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90E2A922-00E6-4E0E-B105-D1E69406C08E}"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5B3BB0E-2389-4948-8740-81FE8DB1AB78}" type="datetimeFigureOut">
              <a:rPr lang="en-GB" smtClean="0"/>
              <a:pPr/>
              <a:t>04/11/2014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90E2A922-00E6-4E0E-B105-D1E69406C08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35B3BB0E-2389-4948-8740-81FE8DB1AB78}" type="datetimeFigureOut">
              <a:rPr lang="en-GB" smtClean="0"/>
              <a:pPr/>
              <a:t>04/11/2014</a:t>
            </a:fld>
            <a:endParaRPr lang="en-GB"/>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GB"/>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90E2A922-00E6-4E0E-B105-D1E69406C08E}"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5B3BB0E-2389-4948-8740-81FE8DB1AB78}" type="datetimeFigureOut">
              <a:rPr lang="en-GB" smtClean="0"/>
              <a:pPr/>
              <a:t>04/11/2014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90E2A922-00E6-4E0E-B105-D1E69406C08E}"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35B3BB0E-2389-4948-8740-81FE8DB1AB78}" type="datetimeFigureOut">
              <a:rPr lang="en-GB" smtClean="0"/>
              <a:pPr/>
              <a:t>04/11/2014</a:t>
            </a:fld>
            <a:endParaRPr lang="en-GB"/>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GB"/>
          </a:p>
        </p:txBody>
      </p:sp>
      <p:sp>
        <p:nvSpPr>
          <p:cNvPr id="6" name="Slide Number Placeholder 5"/>
          <p:cNvSpPr>
            <a:spLocks noGrp="1"/>
          </p:cNvSpPr>
          <p:nvPr>
            <p:ph type="sldNum" sz="quarter" idx="12"/>
          </p:nvPr>
        </p:nvSpPr>
        <p:spPr>
          <a:xfrm>
            <a:off x="6733952" y="6555112"/>
            <a:ext cx="588336" cy="228600"/>
          </a:xfrm>
        </p:spPr>
        <p:txBody>
          <a:bodyPr/>
          <a:lstStyle>
            <a:extLst/>
          </a:lstStyle>
          <a:p>
            <a:fld id="{90E2A922-00E6-4E0E-B105-D1E69406C08E}"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5B3BB0E-2389-4948-8740-81FE8DB1AB78}" type="datetimeFigureOut">
              <a:rPr lang="en-GB" smtClean="0"/>
              <a:pPr/>
              <a:t>04/11/2014</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90E2A922-00E6-4E0E-B105-D1E69406C08E}"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5B3BB0E-2389-4948-8740-81FE8DB1AB78}" type="datetimeFigureOut">
              <a:rPr lang="en-GB" smtClean="0"/>
              <a:pPr/>
              <a:t>04/11/2014</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90E2A922-00E6-4E0E-B105-D1E69406C08E}"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5B3BB0E-2389-4948-8740-81FE8DB1AB78}" type="datetimeFigureOut">
              <a:rPr lang="en-GB" smtClean="0"/>
              <a:pPr/>
              <a:t>04/11/2014</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90E2A922-00E6-4E0E-B105-D1E69406C08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35B3BB0E-2389-4948-8740-81FE8DB1AB78}" type="datetimeFigureOut">
              <a:rPr lang="en-GB" smtClean="0"/>
              <a:pPr/>
              <a:t>04/11/2014</a:t>
            </a:fld>
            <a:endParaRPr lang="en-GB"/>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GB"/>
          </a:p>
        </p:txBody>
      </p:sp>
      <p:sp>
        <p:nvSpPr>
          <p:cNvPr id="4" name="Slide Number Placeholder 3"/>
          <p:cNvSpPr>
            <a:spLocks noGrp="1"/>
          </p:cNvSpPr>
          <p:nvPr>
            <p:ph type="sldNum" sz="quarter" idx="12"/>
          </p:nvPr>
        </p:nvSpPr>
        <p:spPr/>
        <p:txBody>
          <a:bodyPr/>
          <a:lstStyle>
            <a:extLst/>
          </a:lstStyle>
          <a:p>
            <a:fld id="{90E2A922-00E6-4E0E-B105-D1E69406C08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5B3BB0E-2389-4948-8740-81FE8DB1AB78}" type="datetimeFigureOut">
              <a:rPr lang="en-GB" smtClean="0"/>
              <a:pPr/>
              <a:t>04/11/2014</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90E2A922-00E6-4E0E-B105-D1E69406C08E}"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35B3BB0E-2389-4948-8740-81FE8DB1AB78}" type="datetimeFigureOut">
              <a:rPr lang="en-GB" smtClean="0"/>
              <a:pPr/>
              <a:t>04/11/2014</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90E2A922-00E6-4E0E-B105-D1E69406C08E}" type="slidenum">
              <a:rPr lang="en-GB" smtClean="0"/>
              <a:pPr/>
              <a:t>‹#›</a:t>
            </a:fld>
            <a:endParaRPr lang="en-GB"/>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35B3BB0E-2389-4948-8740-81FE8DB1AB78}" type="datetimeFigureOut">
              <a:rPr lang="en-GB" smtClean="0"/>
              <a:pPr/>
              <a:t>04/11/2014</a:t>
            </a:fld>
            <a:endParaRPr lang="en-GB"/>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GB"/>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90E2A922-00E6-4E0E-B105-D1E69406C08E}"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hyperlink" Target="http://understandinggraphics.com/design/10-reasons-to-use-color/" TargetMode="External"/><Relationship Id="rId7" Type="http://schemas.openxmlformats.org/officeDocument/2006/relationships/diagramColors" Target="../diagrams/colors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www.bbc.co.uk/schools/gcsebitesize/dida/graphics/selectingrev6.s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bbc.co.uk/schools/gcsebitesize/dida/graphics/selectingrev6.s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hyperlink" Target="http://www.google.co.uk/url?sa=i&amp;rct=j&amp;q=&amp;esrc=s&amp;source=images&amp;cd=&amp;cad=rja&amp;uact=8&amp;docid=vqTI_99X-2dTaM&amp;tbnid=VLN9xvN_l3JMeM:&amp;ved=0CAUQjRw&amp;url=http://axels-life.blogspot.com/2013/02/dvd-covers.html&amp;ei=jdMNVJiCK8aw7Aa_4IC4BQ&amp;bvm=bv.74649129,d.ZGU&amp;psig=AFQjCNHQZN6FbM0fwPZCIyIibNoRYl52bQ&amp;ust=1410278639680727" TargetMode="External"/><Relationship Id="rId7"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www.google.co.uk/url?sa=i&amp;rct=j&amp;q=&amp;esrc=s&amp;source=images&amp;cd=&amp;cad=rja&amp;uact=8&amp;docid=y8E4FhPLz1YuSM&amp;tbnid=tFU5CXtYrWZaYM:&amp;ved=0CAUQjRw&amp;url=http://www.seekacover.com/cd/Jason+Derulo&amp;ei=yNMNVNkTidDsBtzwgOAB&amp;psig=AFQjCNFb66v9ACOTKNaCrYjDIEYJXb1R6g&amp;ust=1410278704850695" TargetMode="External"/><Relationship Id="rId5" Type="http://schemas.openxmlformats.org/officeDocument/2006/relationships/image" Target="../media/image5.jpeg"/><Relationship Id="rId4" Type="http://schemas.openxmlformats.org/officeDocument/2006/relationships/hyperlink" Target="http://1.bp.blogspot.com/-OItGnxv0njQ/US9dFHPvuKI/AAAAAAAAAKM/WiNldv5aXts/s1600/dvd-cover-art-1.jpg" TargetMode="External"/><Relationship Id="rId9"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jpeg"/><Relationship Id="rId7" Type="http://schemas.openxmlformats.org/officeDocument/2006/relationships/diagramQuickStyle" Target="../diagrams/quickStyle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jpe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le.fulford.york.sch.uk/pluginfile.php/22118/course/section/6075/digital%20graphics.jpg"/>
          <p:cNvPicPr>
            <a:picLocks noChangeAspect="1" noChangeArrowheads="1"/>
          </p:cNvPicPr>
          <p:nvPr/>
        </p:nvPicPr>
        <p:blipFill>
          <a:blip r:embed="rId2" cstate="print"/>
          <a:srcRect/>
          <a:stretch>
            <a:fillRect/>
          </a:stretch>
        </p:blipFill>
        <p:spPr bwMode="auto">
          <a:xfrm>
            <a:off x="297457" y="2240868"/>
            <a:ext cx="8549087" cy="237626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Book covers</a:t>
            </a:r>
            <a:endParaRPr lang="en-GB" dirty="0"/>
          </a:p>
        </p:txBody>
      </p:sp>
      <p:sp>
        <p:nvSpPr>
          <p:cNvPr id="1026" name="AutoShape 2" descr="data:image/jpeg;base64,/9j/4AAQSkZJRgABAQAAAQABAAD/2wCEAAkGBxQSEhUUEhQWFRQXGCAVFxgYGRofHBocHhgaHB0dHBweHyggGRwlHBgZITEiJSksLi8uFyAzODMsNygtLisBCgoKDg0OGxAQGywmHyQsLCwsLCwsLCwsLCwsLCwsLCwsLCwsLCwsLCwsLCwsLCwsLCwsLCwsLCwsLCwsLCwsLP/AABEIARQAtwMBEQACEQEDEQH/xAAcAAABBQEBAQAAAAAAAAAAAAAFAQIDBAYABwj/xABMEAACAQIDBAYFCAcHAwQCAwABAhEAAwQSIQUxQVEGEyJhcYEykaGx0QcUM1Jyc7LBIzRCU2KiwhUXQ4Kz4fCS4vEkk6PSg/IWNWP/xAAbAQACAwEBAQAAAAAAAAAAAAABAgADBAUGB//EADYRAAIBAgQDBAkFAQEBAQEAAAABAgMRBBIhMQVBURMzcYEUFSIyUmGRobE0QsHR8OEj8YIk/9oADAMBAAIRAxEAPwDd2LK5F7K+iOA5V8tq1Z537T3fM6qSsQX76rdW31U5hJYBYXWBPHUz6q0UqVSpSdTPa3K+4smky31K/VX1Csnaz+J/Ussivj3W2hfqw5EAKAJJLBQJOg1IrRhlUrVFDNbrd8luLJqKuSWVVlDZAJG6BpVdWVSnNxzN2+YVZoW8qKpZlWFBJ0G4CTQpyqzkoqT1+ZHZDcN1dxFdVUqwDAwNxo1XVpzcHJ3XzArNXGXLtoXVtELndWZRA1CxPvFPGNaVJ1VJ2Ttv1JeN7FjqF+qvqFZ+2n8T+obIgxTogBKAzyUeZ8K00IVa11GVrdWLJpE/Ur9VfUKodWonbM/qMkjupX6q+oUO2n8T+odCuLiZ8mQTzyiJiY8YE1pyVex7XM7dL8hLxzFjqV+qvqFZe2qfE/qPZHdSv1V9Qo9tU+J/UFkRYhrVsZnyKCQskDexCqPMkCrKXbVXaDd7X35AdlqS9Qv1V9QqvtanxP6jWQnUr9VfUKna1Pif1BZC9Sv1V9QqdrU+J/UlkJ1K/VX1Cp2tT4n9Q2QvUr9VfUKHaz6v6gyoBXtvWBifm6dUzA5XBIDBiRoJENow0+BrsUsBWeH7ecpLS66MqdRZrBjFWFynsr6hzFcuFaeb3mWO1h9poQHko91Ccc1Vr5hT0KqpM3TJaAoGm8O0Edxzbv8AzW1zytUVt/a/4V2urly0+YA1z6tPLJotTuivdXrGymcoIbulWB1561rg3Rpqa3af38yt+0SYZ96xAG7wmP8Anj3VXiYaKp13Gi+RFtASADOU6Hvnge6rcFZXa35AnqJs0RKppbUAKBuHcBwEcKsxqTyufvPcENNCrcQSWbW4NFJ3id4B4AkDQVrh7iirKHP/AKI73C1uYE741riVMueWXa+hctivch3KHcBP5e41pgnTpdouYr1kSWHnMNeyY1quvFq0uqDFks1nir6DPYpLBU3CDmEnTuBGnl410ZOamqK2ZXbS5bttIB7qw1Y5ZtLqWJ6ClgN+n/ifcKWEHJ2QLpbni3S7bGJxy3MQsrhLVwJb4S3Bv4m48hIr6Bw7B4fCONF95Ja/7kYKlSU9VseobO6Q27lyzZJ/S3cOt+PEDTx3nwBryeK4dOEalVbKTRrjU1SCmKnTUgce0FHmSCfVWPD210+1/wCfyWSISWje0c5QDzbl4LNXqMN8q+j/AB/2wmothmnQyPJx5MCCPMGlqxg1drX6fVa/ZoMbj9o4xbFq5df0balz5Dd57vOqMNRdarGmubGlKyueI9GsFicXiXv2cpvW5xJz6qWzSF89Y+zvFfQcZVoYaiqVT3Zezoc+KlJ5j1ro9twY3CC7lyNOR1+qykTHduPnXi8dg/RMTkTut14M2QlngEblpmRApUDTNM7o4edUQnThVk5762sNZtCM5AMHQXNRA3TJq1RUnqt47/MHyHpadTcgqFPocYPEnumNO6qalWlJQutVv4BSYyxaZcgLdrXMVG87+M1bKpCalKK0Vkk/oBJ7DUtuwtlSAQYcniszpHP86lSdODnCS31XyZFdkm1L+S0+UZnKnIn1jBgefqqrBUnOsuS5sM3ZDsBczIugU5RmX6pjUUMXScKju9OT+QYO8SriMWRiLYCg2wrB7keidMo5mdd26Nd9aqWGk8PK7tLSy6oRv2i9ezEDIVH2gTp5EVgpuCf/AKJ+RY7taFENdVmLBZJ0y66EgCZjkTXRaw9Smkm7JFV5Jj7DuGYsuhMTpwO/f5eVJWhSqQShLXoNG6JL3WMCbZSCCAGBmd3pAwfVVFNUKckqqd/l/QXdorhnClYHondHDTmOVbWqMpdpqV+1YsYa8VUB1IPl8Y/8bqyV6UKk26bLIO2jMT002jiP7QS1YUuLWHa6UG9w4ZGjmwUggdxru8Ho0FgnOo0s0ra8rWsZ6sm5WJ9ndH+u2IlhBFwpngiD1gfNBncdMvnVNbG9jxV1JP2dvJ/640Yf+WXxAg2E+DvbNuuzHEXbwW4CfRGUAIB3KSDXRljo4uniacUssY6P59SrI4uJ6ldtZo4RxgE+U7q8bTnkvobWrkRwusyviUGb17vZV3b/ACf10BkHCx2gZB8VWfWIihKupRs1/vP+yZbFTbaWrlt7N0r211DAkb9CQO8eyrsAq0KsasFe3gLUs1ZgPZKYLZlm6y3R2u22skkLoqzrEzA13108VHG4+rFShZLb+2VxyU4sZ8neHZcAXcZTeuteA/hZhHriquOTjLFqEf2xS+lw0V7DNbh/RX7I91cWtpUl4ly2KmVWz6DOCSOcf8kedbXJxcOjSQiVy1YuhhIPj41jrQcJtMeOqIr7DOuaI7+eo/Or6KboysK/eFw7hWKHfMgd0D8qleLnBVVsGOjOxNs+kNY4d0zpRw1WKWSWwJJ7o7CWyJZtCY05f71MVVi7RjsiQiyBrDg5RuPHgBrv79a0xxNNxzvdchHFl62sADlpXLnLNNsuSsgf8+tubnbGW2IZjooMHidDvO6uj2FSnCKtrLVFeZMtbPxK3La3EIZWlgRx1NZcTTlTquL0a/oaLurj8ReW2pZjCj/m4b6rpU5VZqK1YW7IGvtC2LdtmcDrTCAyC0iBoRO+DqONdJUajqTil7q18dxM1gsa5N2mWGf6RbDuPes4rDFRiLMrD+jcQ70YjdvMHvNdbAY6nCnLD1/clr4MqnTbeaIXw2MLDt23ttxBGb1Msg1jqYeN/Zkmut/ynqNGT5oCjZt3EY1MReTq7NgEWUJGZnbQuwE5QBuG+t8sRSw2ElQpu8p7tbW+QmRykmzQXLQYqTPZMjXy89PfXJjUy3S5mi9iH5gkzB3k7+J30/pU0rIOdi28GqmRM6ceQj3GhLETkrMmdtWBfSm2b+Gv2EXtuhQE7p0O/l310uGLsa0K0paX1Rnqaq1jz7o98nzC6Di1HVrrlQznPInSF5869LiuMU3Bqg/ael38zLCi73Z6qzA2tBlECBEQAYiOFeLs1Ws3fc2/t0DuEwiZE7P7I58hXqpcPw7bbiZM8upndrbdWxtHD4M21KXkBzdrNmJuRxgABJ13z3VdHhWHlTu4iuo0zT/M0+r76o9Aw73iNnl1O+Zp9X30Vw/D30giZ2CtkbVwuKu37Vkhjh2COQdDImVPEA5l8VNNLhdCKTcEBVGwlfs20Usy6DlJO+IAGpJNIuHYb4EHPLqU7OIttH6C6J5odNJ1gk93nTvhuG+FA7SXUnJsj9hv+i58KHq3D/Ag55dSdcJbIBCiDqN9L6vwy/ag9pLqCUuN876pkTqSpy+lnzDKZP7JVgTHHs8dYt9W4bLmy6i9pLqFxg0+qKr9Aw71cUHOzBdKvlFwmDvNZSy1+4hhyrBUU/VzakkcYFaKfB6EldxFdV9ROifyi4XGXls3LLWLjmEJbMrH6ubQgnhIpqnB6MFdRIqjZvWwlsCSAANTrWRcOwz0yIbPLqYHpN0/TCOVGz8QyD/FcNbQ/ZJUyPGK0w4PhpckK6sgh0K6Z4XaLNbW01q6ozZGMhlmCVI3wSJEcaWrwfDwXuIKqyfM0O1XSzbuXCkrbtNdO+eyJj1VXHhuHlK2VB7SVr3KHQvHjG4Vbz20VixHZzRAOhgmRoRTVeF4aErZARqSYd+Zp9Ue2qvV2G+BBzy6gnZFw3bl0PbQIGYWyuacquV7ZOkmMwjhzqyfDMKo3UQKpLqFhg0+r76q9X4b4EHOzNdGtuLi8TirItqEsNlBlsxIZlYMDpvEgjnWipwqhCEXl8QKpJ8w9jcImQ9nlz5iqY4DDqV1EOeRDtLH/N8G16JKWpUc2ygKPNiB51vjG8hGeDDAXztX5qL5F83QvXMZIuBCzEHeNcwEc4rpLKo6FfM9+6P4438PbdhDxluDlcXsuPJga5s1ZliZiPlI6Qvdt4fC4F5fF3GtZ1MaW3yOAeAzSCRwB51fQp2vKXIWTMp0RvrsfaGOt3HlLWH1O7O46ooAO83CAO+r6i7SCFWh6Z0Z26MdgLV/QMSq3AODrcUNHITqO4islSDhOw6dwnmP1v8A5z8KUgoPf/8AMT7I1qBJuvyWA3JBHjAj2xSpXkQrW7B6hpVc+o1E8eJOpMbzTP3iIt4K/mtgneJBnfI0176WStIh839HMPhr957mOu5ELEgagO7EsQzgHIu/XjzFdSeZRsitWN9sbC7PS5ca4uzlsIVNq6LiZzpJac5cMp3b57t9USztWQUek4fGLiLFprbBlugEEbiIk+RiPOsdrN3HBvVY35wyuqNhurGuaWNye0CGMZI3Sv8AtZeOW63AYGz0Su4HbNm8uVbFzFFLYU65Xt3DBEQAMrCO4VodVTpWFtqH/le2g4sG1budWqp110/Wlslu1p9dsx5Qhmq8NBXuwyZkPkkxj2rrXi56o3Uw91ZhR1it1bgbgRcQL4PV2ISasCJ7Hta6QFUbzqR3LqZ9nqisMEON2gerZWUAAatA1yyBHhr/AMiitVYhH0nxb28O3U/TXCLVn7bnKD5AlvBTUpq8rsjPBtk28Qm0mtW7pN6090qykjrXthmIb62fJBnnXRlbJ5Fa0Pfxi1vYdbqarcRXHg0H865mW0ixMZf2eL1uyGYhVyuVgEMVgrMjgQCPCipWJY8F2lj+q24976mNk+AuZT7JropN0vIr5nt+2cGbOHxt2yT1j2nZQIgMEYyIG8kzJ1rBGTcknyHsedfJn0evZ9n4pct3CqlwjUZrVxwVcEH0lzKDpr2jWmvNZXHmBbmx2v0Bs4jaKYy7DIE/SWiNGddEY81y7x/CO+qY13GDivILWoK+S5YwmLj0PnzZOWUPbGndpTV37SvvYETbB3/j/wDbUfnVISTM/wBVx5W/jQVrkZCuC623Y7bAKFYgRDQBEzyNRys2Eiu3PT00hjvPpSSOMRlU+ym8SFzC4LqzcOdmDsWgxC84gSfPkKRu7REj5YYdluQce5vhXXKiCjuQ+k+i+FybLwu9WTDKRBIglATMbxNcubvNlljQWLhO9kPLL/5NVv5BMT0r2gx2ts7DZGA6wXs/7Jy2r4yjvGYz5c6vpx/8pSQr3BvyxYQWsExzFjdxCkkgSAFchZGpA1id00+Glmnp0JJAT5FcKLy4602kiy0wDBDOQYOmhANWYluNmCKPVb2ziDna67foxaggcSJaQJk1jU76D2OtoHZlMgMGQak9kxB7Uj9lvVUeiuiHW9lhDbuXLjP1KtqwWOPa3dkhSRpwqOfJcwWPB/k/xfWbZsXD/iXrj/8AWlw/nXQrK1O3QRbnvOH2eLFg2wxKg9kQBlWRCiOA/Ouc5ZmWJE2Ex9rIn6RPRH7S8h30rWo+SXRmQvdDdm3Xu3LltTddmfMbxgliTuD6GfLX1X9rJaC9lLozWYPaNsqAzIpAAgumunj76plfNcbJLowBsnZAwVxzg8Ta6h2LnDXWGVGO827gMoDyKsKslNTXtLUXs5dAhtq9cvWTbs37FguMrXM+dlB0OReyC0TBJ05GlhZSu+RHCXQXZuCw+Gwq4axcthUAAJddTMktB3k7/Go5tyuw9nLoWlvoP2sP/wC5+cULkyS6MVsSv1rE/ef7VCZJdBTtBLVkQy3GRQMqOksQI0zMB6yKVK8iOEujBL7RK4ZD1ea6zCbYuWZSRlOZi+WAvInfVujk9dCZJdGaA461+9t/9a/GqrWDkl0Z45t35MMls/NMVbvOzgsrsiAABtQ0mdSBFboYlPdCOnLoZ9vk2x26cN4/OEqz0iAvZy6M98wGItW7VtOst9hFX014KBz7q50nd3LVCXRnXsRaOUrcshlMySvIjgRzoLQmSXRiNiUYqWu2TBnQifI5tKIMkugM6Q4TDY7JZv5GtK2czcAkgQIytPEinpycNSdnLoQdGdi4PBXbpw4W0rgKZu5pykwdWMDU1J1HKKuRU5dGF9q7SVbLm2y3HADKiugLEEGASQJMcTSQWuoXCXRg6/tYIuHuJbZyYW4ge0HQQdWBcAxJGhO+rFFWd2Lkl0YQ2pjbbW2SVYOpUw6jQiDJmRoeFJBWYckujMzgOiGzsNfs3LCBblshs/XEqNCDoXOupq11ZSWoOzl0Zq8bjrWQ/pE4ftrzHfVCWo2SXRniL3VS3mcgKACTRUXKVkeylUjThnmBD0ts5oyPl56e6r/RJW5HNfF6d9nYPYa6lxA6EMp3Ee0EcCOVZmmpZXudGjXhWWaI5oAJjcJqJN6Fjkkm+hR2PtVMTnyKRkAY5gOJjSKetTdO1+Zkw+OjWllQm1tqph8udWOaYgDhHM99GnSc3oxsTi40LZr6l+0QyI4GjqHHgRI86q2bXQuo1FVhnVyhtbayYfLnUnNMZQOEcz31bTouZTisZHD2TW4QABCn6yhh4EA/nVW7aL6VRTipLmR4q+ltS7kBRxpowzOyQKlSNOOaTAQ6W2c0ZHjnp7prR6JK25zfW1O+zD9i4rqroQyNqCP+aEcqzNWbT3R0aVeNaOaA7KKFi67Bm1Nt2rBhu031VjTxPCrqdCU9TFicfToaPcj2Z0hs3mCegx0GaIJ5TwPjRqYecFdFNHilKo7O6DBWOFUKzVzpX6DXIAJMAASSeFMk27IEpZU5N7AC90rshoCMw56D1A1oWFla5zJ8XpqVlcM4DFW7yZ7ZlZg81PIjhWecHB2kbMPioV1eLJ4oW+RoB+1dr2rGjasdco3xzPKradFy1RkxONp0NG3crbO6SWbrBCDbJ0GaMpPKeHnpTVMPKKvuZ6fFacnaV0GLyQCCNaoTvqdGWq0M10zvkWrSDcdT5AfGteGWrZyOKyapwigtZ2XbGGRMi62gxMCSzLmmd8iRHhVCqylUbvpcuw+GpvD7bgnoHfP6e0d2UXB3EMFPsb2VZjFrGS8PszHwuTVRx5Gkvei3gfdWdaNHcqe5LwMx0A33/sL+MVoxu8DgcK71ndOv8L/N/TT4XmaeL/t8/wCDS4D6Cx9yn4axv35eLN2B7iPgZjp1/heDf01twuzOfxjePmau36Fv7tPwLWJby8WdPCd1HwMv04vmLacDLHy0H51swq3ZzeL1GlGCDWI2TbGHFvIuloGYE5igYmd8yazwqylPNfS5pp4Wm8Na3JgvoHfJt3rZ3KVuDumVb19n1Vbi17cZLwZj4TN5nA0lZ1ud35GO6K2hfxVx7gDQrXACJEyANOMT7K2YmbhTSjzZ5rCRVXEtz11JemeDRQjqoUklTAidJG6phpPWLNXFaMYqMoq2tjT4K8blmy7ek9tSx5kSCfZWJq05L5nQwU3OjFsEdML5WxA/bYKfDU/lWnDK8ijik3GjZc2S9H9nWxhLeZFJuBmYkAk9oqBPAAD20lWrLtpW2VvwJw/DwlQvJXvcE9DnKYq7a/ZZXHmhzA+w+s1biknTUv8AamHBN08S4ctfsa0Csp6Mx+xrYxGPY3AGVc7wdxCyFBHLdWytJ06Ps/L7nmqf/ti/b6v7FjpphFCI4UBs2UwAJkTw8KGGk7tM18VoQjBSirah7BXzcw1lzva2JPMqSs+ysjVqkkuv/TZg6jnh02ZvpruseB/prZhuZg4r+w1afRW/uk/0xWOO7fzf5Ophe4il0M10Kwrpdul0ZQbRALAiT1iHSa0YuScY26/wzk8PpTjWu0zSXvRbwPurOndndqe7IzHQDfiPsL+MVoxu8Tz/AAvvWd063Wv839NPhefkaeL/ALfM0uA+gsfcp+Gsb9+fibsD3ETMdO/8Lwb+mtuF5+Jz+L7x8/4NXb9C390n4FrCt5eLOnhO6j4GQ6c+nb+yffW/C+6zkcX96PgbHGDsn7sf6YrBS5eP8s69JXoK3QzPQfDOhv51ZZRQMwIntjdNa8XJPLZ8/wCDk8MpThVbaZpqzLdHeZkegn0137o/iWtOM9yPijznDu/Ra6b/AEVv7f8ASaOF5m3i3dx8f4Ya2R+q4f7ofiassu8l4mjh/wCniBum/wBFb+3/AEmtOF3ZRxb3I+P8ML7E/VcP93/W1Z6nezLuG/p4gvY2yblvGNeYAIes4ye0rAaeJFX4ipGVHKvkZKWDqxxPaNaXfM0C1Q9ztPmZDod+uXPsXPfWnGd0vFHm8H+q+pe6a/QL9se40uG95nQ4r3K8QjsT9SsfZb/UaqanfS/3JD8P/T+YB6a7rHgf6a1YXZmPiu0DWWfo7X3Vv/TWsS3l4s6uD7mItE0DL3ot4H3VFuLP3WYTo3tkYbrCyls6hdDEQQa6GIo9pbXZnl8Jiewd2r6C9INsjEBIUrlneecfCjSpZLluMxixFrK1jcYD6Cx9yn4a5r9+XidrA9xEzHTvfa8G/prbheZz+L/t8/4NXb9C390n4FrCt5eLOnhO6j4GQ6denb+yfeK34X3TkcY96PgzaXuH2V/Atc+nt/urOzh+7XgR05cUNs7UGHVWKlpOXQ901bSp534GTGYqNCKbV76GP6PbWGGuOxUtmQpod0kH8q11qPaRS6ann8NiFSqZibb+3FxCKoQrBnUjlUpUXBtsvxeOWIjlsbDZH6rh/uh+JqwS7yXidbh/6eIG6b/RW/t/0mtGF3Zn4t7kfH+GWrO0lw+DwrOGIKRpH1nNV9m51ppAw2JhQw0W0P2Zt+3furaQOGaYJAjRSefdUqUZU4OT5F1PiVOpJRSeoWWqTo/MyHQ79cufYue+teM7peKPN4L9T9fyXumv0C/bHuNLhveZ0OLdyvEIbE/UrH2W/wBRqpn3s/L8Ifh3ceYC6a7rHgf6a1YXZmPiu0DWWfQtfdJ+BaxJXb8X+Tq4TuYsE7F2384utbyZcqs0zM5fKrq1Ls4qXVoyUOIdrV7OwVvei3gfdVR0Z+4zI9CMIlw3usRXhFIzAGO2N01rxk5RccvVnnOG04zn7Svod0ywqW+qyIqzmnKAJ9HlTYaUne5o4nShDLlSW5q8B9BY+5T8NYX78vE6WB7iJmOnf+F4N/TW3Dc/E5/F94+f8Grt+hb+6T8C1hW8vFnTwndR8DIdO/Tt/ZPvFb8L7pyOMe9HwZtL3D7K/gWufT28/wCWdmi7Uk/kA+j+2jiXdCgXKheQZmGUR/NWmvTVOKfzMWGx0qtTI0E8RhkuCHVWA1AYA1XGTT0OhUpwmrSV189TI9DcKly9dDorAWiQGAMHMuomtOKnKMI2fNHncBCM61pK6LPTDB27dtCiKpLQSqgcO6jhpyb1Zq4nRp06acIpa8kaHZH6rh/uh+JqyT72XibeH/p4gbpv9Fb+3/Sa0YXdlHFvcj4/wwls3DJcwmGDqrgW5AYA/ttzqmUnGtO3yGwVKNTDpTSfiANhoF2mAoAAdwANw/RtWjEO+Hb/ANuc2MVHGWS0ubBeFZOh6UyHQ79cufYue+tWM7peKPN4L9S/P8l7pr9Av2x7jS4X3mdDi3crxCOxP1Kx9lv9Rqpqd7Py/CH4d+n8wD013WfA+5a1YbmY+K7Q8DWWPo7X3Vv8ArFHVvxf5OrhO5izJdCv1q793c94rXi+7Xijh4H9T9TWXvRbwPurKtz0U/dZl/k/33/u1/GK0Y7ePief4V3nkd06/wAL/N/TT4Xn5Gni/wC3zNLgPoLH3KfhrG/fn4m7A9xEzHTvfa8G/prbhuZz+L7x8/4NXb9C392n4FrEt5eLOnhe5j4GR6cjt2/sn3it2F91nJ4wvbibK4dx4FFP8i1gp/y/ydai/wDyXgY/oEP014//AOJ9txK14z3YL5/wzi8N79murMtz0Rkegn0137o/iWtOM9yPijznDe/Ra6b/AEVv7f8ASamF3Zt4t3cfH+GGtkfquH+6H4mrNLvJ+Jo4d+niBum/0Sfb/pNacLuzPxfu4+IY2J+q4f7v+tqz1NKs/L8GjhvcIzmx/wD+0/z3P9N604j9K/L8nKS//t//AEzXLwrKz0ZkOh4/9Zc+xc99asZ3S8Uebwf6prx/Je6an9Av2x+E0uF95nQ4r3K8QjsX9TsfZP8AqNVE+9n5fgfh/wCnKfSTZxvWFKCWTUDmI1FX0KijKz5k4hh5VaKcd0DLPSllsraNs9Yi9WGngNBIiZA08hVrw6csyfzOfSx8qdPssruEeh+zWtI924Ia4Aqg78s5iSOEkCPA1Ti5qTUVyZo4Xh5qXaSQbvei3gfdVMfeOvP3GZfoANb/ANhfxir8bq4eJ5/hafaPTkd063Wv839NPhOZp4xtE0uB+gsfcp+GsjXtyv1ZvwXcIzPTofReDf01swnO5zuL/t8DVW/Qt/dp+Bawx3l4s6eF7mPgBulGzTetgoJZDMcwd4FacPUUXZmbiOHlVgnHdAj/APk1zqhZ6r9IF6vNrJAEDsx6UaVd6PHNmT0OdDHVIUuyy67X/wCBnonsxrFp2cQ9yOzxVRrryJJ3chVGJqKcklsjXwzCyhecgxVS3Os9m/kZLoJ9Ne+6b8S1oxnuR8Uee4cn6Rt1LXTf6K39v+k1MLuzZxbu4+Ia2R+q4f7ofias8+8n4mjh36eJBt7Am9ZZR6Q7S+I4edPRnlldj42j21JpbrUz2z+kL4e0LD2iShOWTESZIIjXUk+daZ0I1J509zjYfFzw0ezcWX+iOAcO+JuiCwIQHeS3pNHAASO+aqxUk0qa8y/AUJzqurNGirOzumSxgfB4vr1TMjEk8jmEMpPA61tWWtTys89iKc8PiO1itCvtHHPjmS3atkAGde/ix3AAU0IRoptsTEYmeLajGNjY9SEtpbXUW0CA843nzMmsCeaTkduhS7KioDrW4eAqPcvjsLkEzAnnGvro3ZHCL1sOpRhKJBjsFG7fpAjXu9lHWTK/ZhqkKIIB0PKpdrRDJKSux1KMtNhCoO8UbtbCuKdrogxzwsCZPhu3cfEU0FqJVbSsjsA5KAEQRpw8t3hQkiUpXVmWe+oWWR0UAiVLNk2ZwUDcKjbaswZVF3SEKg7xNG7WxMsbaoUUPmFK2whbUDnr6o+NQF9bCkd1RNkyp7oWogrRWOqEGyO6ogOzOVQNAAB3VHruBRiuQl3dUi9QvYatyAogkkTp5fGja4qkkkR/PF5N6u6fcRRysXtojL+IJAyb51BIXSG4wRw5UYxtuJUqNr2SHrbh42//AHf+wU9oiXq3V7fUXEkOCSP2Rl7pMHu150q0JN50yxhNMwnSdO6R3gcdfOhLUtp2V0T5hzpLMtckuZwccx66iTA5LqVcUSWA00E7zxK9x7vXTx2uVTbzDsMTmIMajgeUHkPrCg1oGm2nqQ3GOY6neeJ5+NFCN6sYT3ncTx8qKA3YtIytOaOMa7gDwPA6eNK9NiyNmrsfhnJmeBgHiRAIJHDf/wCKDQ8HdE1Cw6BeIxN/M2QWsoMDMWnjvj7J9VXKMLamKpPEZmopWIrT4jrAW6qJAMZpgkDSeNNaFtBIyxGdN2DBNZzoPqxAwO4ipZkzJ7HM0CTUA3oULJ9HTdE6DgQOAmrDPF6keKF52m3dCLwHVlp753U0XBborqqtKV4SsvAnwvWBSLjBzoQcuXQk6R5UslG+hZTVTK1N3J7e9fsf/WlLVy8CrPu94Siiu49fS38/dcqMivsSdZ/F/Mn5igh7srD0T9lff3aUzKv2+SOtjt+vlyX+Eii9gLWX++RRuj/1f/41PD6/cv5VYu7M0r+lW+RLtqQi67rifi+wPfUpasfF3jBNdV+S+7EsTA+qNTwadez3VTZLQ0XbbYnWEMDA036n+Eco4VLIOZpg7Gi/1rBGtBZ0zAz7BzmrouGVXuY6yxHaPK1YiCYni1kjjAMwN8aUb0xMuK2bQVUyAJB7Y08Lg/iPuqh7m+OqFvgFzMR3xyTnUjsSSWYiIXMR2dw+pzNMnoI17Vh1v0Z8/ZcpWNHYkY6/5vz/ANqhGNuszJ2tzaaRx151Fa+gZOTjrzGJhhbYEAgkZZBB4jnPdRz5hY01CV14E15mETuJ4xvkcqCsPJtaMjw51Hj/AFCiJHcdhUlRpw5DmedBjU1oShYzeC8I4tQY63Y63vX7HwqMKKs6eQ/DbooqHJ6Xn+VyoSO5L138X8y/mKiHvYrq3ZP2F/E3LThTMqzez5IRG7Y+zz/7qj2ZNpFB2/8AV8Pox3/4g/i/OnWtMzXXpXkS7db9Hw9NN32h/EfdUo7hxvd+a/IQzfn73+FVPc1rY65+14H3/wC1Qj5kVw/pG8fyFEWXvM64Z9R91QjJLTSIn9rmfrjvoPcaG1iS76fHynkvLWothmvaI5Ofed3N+ffPOjyEt7XkRI3Y8ifZcqEW3++ZJOp+1+ZqAuQ7UYi1bI/eIPImKamlmYmJbVKNuq/JLtRyHsQd92D4ZT8KFNXUhsTNqdPx/gnxh9H7QpIl1XkVbTcf+ektMUrcksAZR/28zz1oMsinYlQRm8F5c25aUBluza2Pk/vFVPW2tVH1uXhQa1OYuL01+1/b+xjdBnD9Wb9jOf2e1y+z/D7KKi9weuKXwv7f2TD5PL3721/N8KUPril8L+wO290c+ZILmIvoqE5ZCXGgxMnKpgRxp4QlLRAfGaXwv7F+30AusoZbtkqwBBGaCDqOHfPnSu6dmT1xSf7X9h/93t797a/m+FAPril8L+wh+Tu9Mm5ZnnDT7qN3sB8WpN3cX9hG+Tq6d9yyfEN8KibQHxWi94P7f2O/u9vfvbX83woDet6XwP7f2cfk9vfvbX83wqE9cUvhf2/s7+729+9tfzfCpcHrel8L+39nf3e3v3tr+b4UdQ+t6Xwv7f2d/d5e/e2vU3woE9cUvhf2/sQ/J9e39ba8e18KhPXFL4X9v7Al3Z2GV8rbRwQbdHWH3xFWqjO1weuaXwv7f2F8N0Ee4oa3fsOp3FSSD5gRVbUluT1xS2yv7f2Sf3eXv3tr1N8KFyet6Xwv7f2cfk7vHQ3LMeDfCpexHxelzi/t/ZBjOhD2wGuXrIE6SHOvd2aMU3sR8Xpc4v7f2WP7vrx/xbX83woLQL4xSf7X9v7E/u8vfvbPqb4Ubg9b0vgf2IML0He5OS9ZYAwYD/8A13VGmtyLi9H4H9h+I+T+8FJ621/Nz8KiJ63p/C/t/Z6HauZbSseCA/yipu7HAB922IGIJBOjQFIB4DWZgSdTzkjTSxPXKALW3DAEbiJFVPQII2paGIZrUZgEZWA0JDgqdToBI8ZU1bF5NRXqXdlXBkyQB1cJCggQBAgHWNCPKeNJJa3ChNr7Ut4a2bt4kIDBIVmPqUEwBJJ4AVIwcnoFsuIwIBGoOopbciXPOsX8q9m21xTaufo3a2xCSMysQRmzjlWpYW63FzEn95nY6w4PFdXE5+obLHOc0R30fRltcGZg1flaR71rIHCE5ShtL2ixAU5+sJUAnlR9FtEikeo4i7kUnl7TuHtrIlrYcoC8NM8NO/0tO8CN27WmyvkAfYxdsn9G0gGGGukmJ7oJHrqOLRCDpVgDiMLdw6MUe8pthhwnUk90AzUpNKV2RnkWK+SK+qt1WKsXWAPYAKkxwGp1rdHEq+qK8pkui3SK7gL63bbEIG/SprlZZ7QK7piYO8GrZwU4gV7n09bcMAw1BAI8DqK5LVtGXIdUCBcaj33hIhCe4gkFZniIzCBGh79LovIhLl/ZmJDoI4actOGnD/Y1XJWYUP2hiBbRmO4ChHcjKNq2MNBzSHIWMp4AnfOkLz35Rxp282hC/jvQby94pFuEoYpmKWLYVir5QzDcoAB15Tz7qeK5ikgu6KhyxMxr6JcqOEbzUXUIzDPdtpdAtlshPVbu2NTG+o0m0Ajsk2gjHRisvmBmXZYEDd/saO4R1hmS6vZZhczKzKNFIdoJPAQI8++pJJoA/GZb1zqm9ADUgj0iDp/0k6d+tSN4q6IyxsrEZ1IP7LFfIbt3dSzWtwngGBtC5tk2X+jbHOWU+iYusRI4zAHnXQv/AOaZXfU98NtBaz6ZsubON+aOe/fpHlXPu2xz556S20TatwWwAoxK6DcDmUsByGbNXRjfsyvmfRu0QchgTqDHOGBrmx94tKuAwqNbB1OszmPAmOMU0m09CFPZnRvDYZbhsqw612ukksZdxBIHDSi5yk9QJBC+FYgXBC5RvmJY7p3cAPOlXyCD9ndE7Fm5duKXJuuLjAsIBE+hAGQa6gb/AAp5VpNJAsjyD5XNhYfBvaXDplL9azakk/RkTJne7RWyhNyV2JJWPcdiWSmHsK29bSKfEIAa583eTLUT4y4yozIpdgJCgwSeWtBK7IwVhs1sAGFLBFIKycxNzkw0jx3VY9WKtCXDLcFy2VUFHQdYfqlRpGs6+HOg2spLDtohnuBMh6sKXL6RMEAc9Pzoxsle/kEbiWNxQpVSRvAJkMbRYDURxFRWTuQktXGbDg3FKNABBidCBOhO/f50rtmCXMH6CfZX3Cl5gBUjqzckdk5Z5AD8nIPlVjAGUeQCNxEjwNVtWCgbcAu3bigg5Fg9zFTHsYn1VYlZIhZ2ZdD2wwMhix073akmrMgOv4VVY201gNfaYJBJ7+eUr4E1Ym2At7JwygdYpPaERPZgEwQPCkk+QUjzvaHyUPcxFy+uJ6tmutdWN6kuWEGN4kVpjiUopNCuIdv9G9osmX57bU/vFtKLnjmjQ94ANIqtK90iWZnsP8jsMHbEFmDBpneQZ1lSTr307xataxMp6piT2T/zjWRb3HK7uioQiyPqgMJ7t1GzuAetg5gcqrBmQSeB7hzo3ILj8PnTL3qd8bmB5HlQi7BsQ4NFtHIFyAyw7ZOogHfu3jdUeoNjM7W6E28VtC3iL15ntoM4sQsBgV3tvKkwSDyiY0q6NZxhYGXU2lZ2MdUCD72VrxtyJ6stEifqgxvjU61YvdFZJsu+GUiRmViGAO4zMHlvpZqxEyXHOBbckgCIk6b9N/nQiryIykpCtaJMG4Z14mTEf5bh9VWPW4C7jvQby94qtbjAvDY98i7vRHDuFeWqcWxMZtab9DUqMbAvEXsLh1uBksoLstdXLPWSTJZBOaSTrGtaaGP4hiNaaXTb/okqdOK1BGyvlHwQK2bR6tdy/omVP+0eIFdGpQ4qo5vZfy5ladLY0OEFrq2Fq3a6u5q+RRDnjmjea49Ti2Ng7TVn80WqlB7E9nFCxbCoEt20GiqsKoHIDcKWPF8XUlZWu/l/0PYxQNfbWGPWEi2eshbh6snPyBMdoVvVXidk7K3l/YlqQQs7S6sIiJkX0VAtkKvIboHdWd47GWcm46f7qHs4FhtosBJKgd4rPHiuKk7Rt9B+xgJ/arf75TT+s8X8v95i9nD5jv7Qfu9VJ64xK0bX0G7GPUjxO1XVSQATy8TH51ZQ4niKtTK2lfnYEqUUjsNtV3UNoJ4ezzqVuJ4mnNwuvoCNKLRJ/aD93qqn1xiPl9BuxiV9pbbazZuXSARbQuQBvgTFX4fiWJrVY01bV22/6CVKKTY3BbVuXUBuIqtuZdGAPceNNiuJV6NRxjJNeFgRpRkrk1zaBRWaF0BJgDhrVUOK4qclHTXTbqF0Y2uV9l7duXVJZQjKxRlkNugggjeCCD51oxmPr0J5YtNNXvZiwpxkXf7Qfu9VZFxfEPTT6D9jEGW8aLl/O1q31iSqXCFzwDBAO8Dfp3Vtr4/FU6SlmXLS3UrVOLZbtMEdripbW4/puEAZvtHefOsXrrFPp9B+wiM2kq4hcl+2l1ZnK6yJ8Ki41iltb6B7CI25aRriXWt2zctiEcrJQbuz9XQ8KPrrFdV/vMHYw+ZPi8e5Q7uHDvFGnxbEOSvb6EdKNiraYBAToAoJ9Vc6cXKq0t22W30MHtS4b1xn4tMA6wARlHL/AJ6va4On2FJU1y1MM3dmU2Zsk/OnyyREg8RmBzHugZh5iunUqpU02ipLU3PRq7lxE8Gm2fIbz35hE+FcHi9PNhn1Wv3/AKNFJvNqHeke0+pt6ek2g9351xuE4P0ird7RLq08qsDk2PcuEZoQELqFBgRrpOm4aGd/dXSnxGlShLLq1fQrVJtmgs4NFMhRmiMxGv8At5V56riqlTRvToaFFIW5dUN2iBppPMz+Q9ppoQk6fsLmRvUYl2OQ4xMRTzhfyImyWxxA3bx+ftHtqmqrpN77ET1Kt5OscrJAX3+G48fUK1UpKhSz21Yr9p2H4NoYpwHo68AYPhrIj+HvpcTFSgqnPmGOjsW6544O2nYW/msNOR1KtBgjMDu7+U99dPCz7CHbL3k9PL+CqXtOxLZbK+QaLuGvGAfLf5yO+lrJ1aXavV/gKsnYkxl2MoHE68NJE68N8+RqvDUk7z6L72DJ8iO5FtlCiAd+p7hu8D/KKshmrwk5O7WwGsrJ8Tcyrpv3Cs2HpqdRJ7DS2KhtkIH1zTrruJMNrvYCNx5eEblNSqOl+3/W05CNaXLytIBHETXOcEqmV9Sy5Vt3mjUkHj2DoeVa3QhyWniJmfUXrj9b+RvjU9Hjf3X9Q5vmPZybcnQkCfXWeUFCtlXIN/ZBnSDF5MOqjfcAXygSfd666nDcP2mKlJ7RuV1ZJRSBOOwfV2bUzmdix5gQoUeQPrJrqUMT2tepFbJf/SmUcsQXhEHXOQAJXXU6wDv5V0ql3TRWty9c/RLZuc5YxzW6ZPqgVib7Z1Kb8Pqh9rM0+1tm27uVnLdjdBGuum8d/trz2BxdWhKVOFtd/I0zipajjjokBN2g1MHhoY18aX0JSWaUt/lt4k7Qnw2KD6bjy14GCDIkEGs9fD9lqNGVyO8P0imJ4acOOvtq+jL/AMHG9v8A6hZL2i0zRz8prCk2WPYYhJM7gJHfvHCrpZYKzd7gKa2WRe02a4ZMiVBJKjgZitnaRrS9lWirdH16ors0O+b5wpRiuV83Ekqe0Rv4k79eNB1+zbzRvdfdc/oHK2Xq5iLCh1LJJdgxLEiAR+yYG/wrpqtGpaNNWVrf2V2sznsF1IVsjSGzamD6JjWf2TUdZU5KbV001481f6gy3Hvh2zMxaQcqqAIKjMOPHWTupIV4OKhGPVu/gxnF31GXFNxSAYJDAZu4qQdI3iD508WqLzNaabfdC2zIk+bvNsu4IQSwCwC3PfoO6qlXprPGEd3o+aXQZxehHbPDWJUjU75GbSYiWHqNXSutvwvIXVqxNhLLW0IdgQJggRC+syeNZq9WFWopQj0vcaKaViJEA/YGnHKdfYa0Sk+Tt/HgCw6I/ZH8/wCS0ntSV7v7EHn6Pn/+27y3eVZ6jvVb/wBsN+0rYrZVu8LTPMqBEHhoY861UuIVMO5xjs7iumpJEPSLCvc6vIuYAkmCBy7xyq/hWJp0s7qO1xKsW9EA7GxL4ZibY1WBqs8d+u/X3V2J8Twrilm+xSqcrhe9sZrmHt2yQjqSTOuhY8u4iuXDidOlipVN00XOm3FIKi0RaCE5iFCkxviATFcyNWLrupsrt7ltnaxFcszu00jRRu9elaKeJUNN/P8A4LlJbKkNugRB05RHGqKtSMqdr8wpO49lOaRHmTVUZxyZWHmKASdTHcPPmPCpmhFWiGw9BFVym5O7CUtoYkI9qVcgkglULBd0ZoByieO6tuFp56VRJq/zdvoVzdpI6zfC3mtFX1GdWytk4yM+4EcjwihVhnoKqmrrRq+v0CtJF6awvccpbUxGQISrsM4ByKWIHMgAmO+t+Bjnzq6WnMSbGviQl4KVci4JDKjMoM7mIHZ3k686Kpdph7pq8d02r+QL2kdtPHBCiQ5Z2EZUdgORYgQomNSaXB0MylK6SSe7S+hJytoJZxSnEG2uaVWScjBeAjORlJgDQHhT1YP0bO7ava93bqS/tEm1cWLdskhyT2QEVmMnTcoMeJ0qnB0e0q6NJLXV2/I03YixV4I1lO0WZoOVGI11JZgMqCQN5FaKSz55tq2ttV9ELfZBBoOlcxNp3XIs5EfUjhI8Cau7eXNJ+IuU4Wv4m9dR12+SDlEvABCBw+NBSc6l3zI9jQ4RB1aaD0R7hXuJU49DDcQOD6K5u/cPXx8qPZx6IlyP5yoIVgoJMCCCJ5HiPVU7KHREuy1lHIUqhHoS7MuNos20XRbn6FLVo5YGU5zdzOW59hQOHtrR2NNQvbUW7NRlHIVnVOPRDAPaly6MRaKPFtWUXECqQwYw2Y71KggiOXjV0KdPK7xQrbDaBSARBB3EVT2ceg12LkHIVOzh0DqV8feFtGOgMdnvbgAOJ7qaNOL5AbK2xnYqwuQWViNQAwHIju3TxiaapRhyQE3zCOQchVeSPQYEbX6SYPCnLiL9q231WIn1DUVZHDuW0fsLm+ZZ2VtXD4lc2Hu27oG/IQY8RvFLKilvENy6wAEwPPdQUIt7IjYF2DeuZrgvXM+YhrcqqhZzAopHpAQDJ17VWTpwsnFATfMN5Ryqvs4rkMZ/pT0uwuzwOvY52ErbQSxHPkB3mKsp4btNkK5APYPyqYLEXRaZXsMxyobmXKxO4SpOUnvqyeDybIClc3mQchWfJHoNcrvfWSqgEjfO4eoGTRVKPQl2Kt3SSFK81Mx5RQdOPQl2djlGRtBw94qKnG60JqIjRZBHC2Pw1ZzANxkhQiidDoN5CjcNRxI4ipzIQWOsbs5GCnQ5sgAEcAtM7IhLi8R+hk72AXzOhA799BK8iFTs9XkB/SFshbKZ0uGATGqiYiYg02twFrB4wdWcxE2wQ4nURO/lMUsou4UxmynID5jqSGjxUH2nXzozVmrEE2HdOTKxllhjzOYTPmZPnQnGxEEqQYFY1w15QSMqQGkiO1Oh9QPlVqVoikXWKl3OpHVyLZg6CRvJ7z+AVLXQCn8om32wWBuXbf0jEW7Z5Fv2vIAnyo0KalPUknoYv5NOjdgYc7RxpR7lwsyG8RlUCRmObRnJB1O4RWitN5lCIq6s0vRDpbhccbXV2SMSEzXMqQLXAzc0lSdwEzy0MVVYSjq3oMmuRptpvmy2lPabU8wo4+uI8Kpgre0Ejx90taQq2ujHXkpOvge15UYbgCNp8wBG4gH10jXIY8XPRK9tTaN3E3NcMb9xGhu2EssUVQDuzFY36STpW91VTglzK1qzdbL2e1jECzawKJhRbzdYOrkvmjqzK5m01zE61Q5JxvfUNjT2bmW2eOSV8Y9HzIiqGhjPbftY4NbGGto4zhbhJ3KdS4lhJknsgctTV0MnMAc2crCQ41I9YkwTqYJHCTuFVytfQg659D4CPU0flS/uGI7t2LSDXVRrGg0G/l/5orcBLhnLlW1gKdYicxEeOi6+NCRERYq9cB9JAsiIPaIkc+PhTJIhPd2fbYpmWcjFl1O86nx11pVJkKBcwWkwOzHCQTcBjnMDzFPa6swFu9sm0+fMs9YwZjJ1K7uOnh40mZ7dAkNwAPuEBhmkA9kBUHhBM/5TTq7QCXB4FJS8Ac/Vhd5iIH7O6dB6qSUmvZCi9ShB12wliXRCSz5mAOpMMdJMcTp306begDntrea5bdSAyqCJgmNd4PetHVK4AL8o+wGxWz3tWRL2yty2vPJ+yO8qSPGmoVMtS/UktjJfJptfC4rB/wBn4tLZu2iwRLoHaBJPZzbnUyCN+lX1oyjNTiLG3M0fQzoTb2cbbC8wvuuW8sjJdO+Ap1GWdCOEzvqqpVc91oMkkam/hVUvdAPWMmXeY7tNw1jWqU3sEgsoG7DAZSYWNOwUdQJH2Sf81O9NiF7B4cW1CLMDmSTvnearbbdyGH+TXaJa9jrARstrE3ibkdkl77EKD9YayOGnOtOIWkWLFm3xLsPRCHT9piPcprOkMMsYeVkkktDndvAG6B3Co3qQis3bmaOyVzESx1iTujefGjaJCTE3MrbwDA3ngWg0ErolyBLgayxBB11g8SQT76NtQkWF25YCJ+kHojg3Id1ZniKae5o9ErfCNG17MQL/AHeh/tR9KpdSeiVug+3tjDAAZxoI3H4UPSqfUnolbp+B/wDbuH/eD1N8KnpNLqT0St0/AJw20RkvJcuWtWLWmUXOJ7OcFd4hZg691O8VRutQeiVun4LeB26otxde0bgEDJ1gVtNN6yuvjSyxFFvRh9Dr9PwDl2s/U3ZbDm+7EKA1wIFJJBJySSCTuGum6n9KoX3B6HX6fgLYLbVlbaB7i5goDZQ0TGsSJiaSWJpN6MKwlbp+Cb+3cP8AvB6m+FD0ml1D6JW+H8FPam2LbIOqdC4YMA+cKYOoJCkj1UYYmlfcDwlbp+BmI2wnWJcRrZ0y3AS4gaHskIZI13xOlFYmjbcHolfp+C//AG7h/wB4PU3wpPSaXUPolbp+DPbb2NsnFsXv20Lne650Y+JWJ86tWOitMwHg63T8F3Y1vZ+EBGHVEJ0LQxYjkWMsR3TSyxkJbsPolbp+B+2ts5gq2HtasC7XOs0UEHsgLqfEjcKlPEUU3dg9ErdPwNO1l+cIQ1oYdViZfrCYIGmWABJ4mp6VQyb6k9Dr9PwE/wC3cP8AvB6m+FL6TT2uH0St8P4KtnatpBC3kAkn6NuJJ1g6nXfReKpPdk9ErfD+BbePwv7bW2YkkkpzM8QanpVPlInolb4Sz/buH/eD1N8KX0mk+ZPRK3w/gju7WwzAguuoj0T8KKxVLqT0St0/BDc2raYQbyQRH0beHOj6XSXP/fQnolb4fwPxm28PkMXBw4NzHdUjiabe5PRKvT8GJs+ivgPdXHqbvxO8tirtHa1qw1tbrZTdbImnHTfyGo1q2lh51lKUNoizqxg0nzdizib4tozt6KqWbwAk6eAquMJTkordsZtJXeyR2Gvi4iuvosAw8CJFSpBwk4vkSMlJJorbT2raw+TrWy52yLpx7+Q76soYapWvk5aiVasKdsxdqhLkWIpYbatq5duWVabluMw8eR4xxq6eHnCnGo9mVxrRlJxW6LtUlhW2jjksW2u3DCLv0k6mNBx31bRoyqzyREnUUI5pEuGvrcRXQyrAMDzBE0k4OEnGW40ZKUcyIsDjkvBihJyObbSI7S76arSlTazc0mvMWM1JO3J2LNVlhU2ptG3h7ZuXTCggaCTJ3QONXUaEq0skNyqpUjTjmkWbbhgGBkEAg8wdRVcoyUsrWo6kmrg7Bbes3XCJnMzlbq2yNEzlaIMQa01MHVpwzO3111+RVDERlLKv+Fn+0E602SYcJ1uo0yzEg+NVdhJwzra9h3UjmydNStZ29Ya0l1WJR36tdNS0xEVa8FVVRwe6VxFiINZls3YuY7GJZttcuGFUSf8AbnVFKlKpJRjuyyc1BZnsOwmJW6i3EMqwzA9xoVKcqcnCW6ZISUldFO3tuy3XQ2tiesEGREyQOI0q54Sost1pLYrVeDvb9pNe2ki2evObq8oeQpJykAzG/caSNCcqvZc9hnUShnEXads3Ftq2ZmTrBAkBeBJ4TwovDzjBzask7a7kjVjKSiuauWMR6J/5xqqO4z2Fs+ivgPdUnu/EMdkZbbGxL+KvXmlbaBOpt51kkSGLrB7JzQJ7q6tDFUaFOMd29Xb8GGpRnVk3stl8wqRdu4JldCLzWWQrpq2UrzjU6+dZHkhiVKL9nMmaUpSpNNWdrDej2IuhLdq5h7lvJbCl2KZSVAHAzrRxVOneVSM07vZbiUJysouLKG2dj38VffVUtLb6pM65s2bV2WD2SNBPdWmhiKWHpK+rbu7cvErq0alSb5JLQK7NuXlwo6xCbyKVy6dsroCOGunrrHVVJ1/Zl7L59L8i+m5qnfmgBgNiYqw1m8SrsGPWqqw5F0y8sTDZT7q6FTE0K0ZUttNPLoZoUakGp/7U2Rri7m+4C6Q4K9fuWkt5VtoetZnEqWGirEgneTXQwlWnRhKc93pbmZq8JTkox2RJ0Xwt2yjWbokI36NxuZTrAEyIMiDSY2VOpJVI891zuHDxlBOEtkU9iNesNdRsNcKviHcOCmUKzaHfO7WrcQqVaMWqi0itOd0V0nOnJxyvV3uaWuabLgDb2AvYi9bVMq27YL5nXMrOZUDLMmFJM99dHC1qdGm29W+S3SMlenKpNLkWOjGHu2rPU3hJtsVRuDp+yRy0015VVi5051FUg9Grv5MehnjBxkCtk4K/bvoLdq7YtSxuo1xWtRr9HxmTNbK1WlOm7yTlbR8yinCanonbmWel2zbtzq3w/p9qy/3dwQT5ET51TgK1ON41NtH5osxNOTalDfbyZBgtgvbxYAEYVP06feFAke9qepjFPD3/AHvTyEp0Gqqi/d38y/0iwd6+1q3bhUDda7sJWV9FSsyZOvlVODnTpRlOXgkWV4TqWivMXozhLtgXLN0AqrZrbgQpDakATIhp9dDGzp1cs4bvdcxqEZQvF7X0AmK6PXWGKuWxlvG5cybv0lpwAVPtInjW6OMpxlTi/dsvJozSoStJrfkanZVgrh7SONRaVGB5hACDXKrzvVlKPW6ZthH2FGQN6J7JNgXsylSbrBZMnqx6AHIamtGPr9rlSelvvzKsPSyXv1+wav8Aon/nGsUdzRIWz6K+A9wqT3fiSOyLT3gZ7MdkL56a0zktSuNN6a82Ne6DOkdkLw7tfZQcluiKm+bFe6DOkSAPCONHOiZJdRruDOm8gju50t0hsr0H9cIjKPSzT3cvCmzq1hVTebfkNF0Z80aTMflQzLMmHLJQtzFW8Bl7O4z4jlUUlp4kcG768jkvAZeyDlJJ75+FRSSSViODd9Rr3AVAjiTPjwoOV1YMINSvccLwgdkaKR4zxps6BkbvrzI1aJ7xHtFKmNKNyV7wM9kCVCj2a+cU2dCxg1bXmRo8CInUH1cPOljJLkNKLd2mPN0fV/azcN3Ld/yaLkmrWFUXffkK14GeyNWzeXKi5pgUH15HG+M05RGbNHdyqZ1e4cjy2+Q1rgywFHpEz3cqDatsRQaadxyXgMvZByzPfPwqKSSQHB6u4wOI3cI85mal1Zqw2V9RXuA8I7OXz51HJaAUH1H3L4MwoEgAd0cfOi5LoCNNq13zKd/0T/zjSx3HZXs4g5V0G4e6rJxV2LFuyHfOjyHt+NLlQ2ZnfOTyHt+NTKiXZ3zk8h7fjUyolzvnJ5D21MqJc750eQ9vxqZETMzvnJ5D2/GplRMzO+cnkPb8amVEud85PIe341MqJdnfOjyHt+NTKiXO+cnkKmREuzvnJ5D2/GpkRLs750eQ9tTKgXZ3zk8h7fjUyoNzvnJ5D2/GplRLnfOTyHt+NTIiXO+dHkPb8amVEuzvnR5D2/GplRLs750eQ9vxqZUS53zo8h7fjUyomZnfOTyHt+NTKiXO+dHkPb8amVEuMxGJOU6D/hpoxVxWz//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28" name="AutoShape 4" descr="data:image/jpeg;base64,/9j/4AAQSkZJRgABAQAAAQABAAD/2wCEAAkGBxQTEhUUExQWFRUWFx0bGRcYGBgZGBgYHR0cGB0YFxcaHyggGBsmHBwXIzEiJSkrLi8uGB8zODUsNygtLisBCgoKDg0OGhAQGywkICYsLCwsLCwtLCwsLCwsLCwsLCwsLCwsLCwsLCwsLCwsLCwsLCwsLCwsLCwsLCwsLCwsLf/AABEIALwBDAMBIgACEQEDEQH/xAAbAAABBQEBAAAAAAAAAAAAAAAAAQIDBAUGB//EAEgQAAEDAgMFBAUJBgUBCQAAAAECAxEAIQQSMQUTQVFhInGBkQYyQlKhFCNTYpKxwdHwBxUzcoLhJFSisrPxFyU1Q0R0g9Li/8QAGgEAAwEBAQEAAAAAAAAAAAAAAAECAwQFBv/EADERAAICAQMCBAQFBAMAAAAAAAABAhEDEiExBFEFE0HwImGR0RRxgaGxFULB8SMy4f/aAAwDAQACEQMRAD8A9ToorJXiW5Ud8tN7i/C1gQTrWR2tmtRWWt1AMF9cg6db29W+hpS8iAd+qPvNun6mgVmnRWVv0fTr16cbR6tKhaFWD6zNuF+nq0UFmpRWczi2wlQ3pMG5PCYiLaXFRpxDYn59XDuGo5WB/Cigs1aKyFOIj+OswIPjxPZHI1Jv0GCHlwbSNDx92igs06Kyw8gJB36zN51JsB7vd50hcQBBfXcATxvcXAtaigs1aKyy8gmA+oGbDhci2nWKYH2/8wv9f00UFmvRVLCqClSHFq1sdBPgPCrtAxKWiikMKKSloAKKSigBaK4P03d2lhHV4zCFDuGDYLrK/YyarSJB9W/ZPOQaxtkftSxmIQpbWy1PBHrKbWqAYmI3ZvHCqojWk6Z6rRXDeiX7TMPjHhh1NrYeMgJVdJUJJSFC4NjqBXc0qKTT4CiiikMKKKKACiiigApKWigAqu4lyZSpPcUmOOt5nTjzqeqzjzgNmwRwIUPuNNCFSl2T2kxeOyZGsCZjlw50hQ7Hron+U8xrflPnR8oX9EdfeTpE35UqH1kgbsgcTmTax4A84FOwtAEu8S2R/Kr4dqkyu+8jugxN9L8o+NPceUDZskRqCm2tonu86iGJXb5pV+qe+96AssM5o7RBPMSKkFVd+v6I/aTP307fL+jPDin8+H40gssTRNVBiV/Qq+0n86cH1Qfm1TylN+utAWWZqB7GoSYUoA8rkjvjSocQHVIGTsGTIJE5bgQYInQ/jVBOyHPeRe5PaJzdZ9bhefCok5LhFKnyaP7za9/yCj8AKe3jUqByEKI9mYPkbjxrMGy3eaL8O1brMdrugd9KdjLlJ3ibEH1CDYzIOa3LxNSpTvdDaj6M12lEiSMpOokEjvItMRT6Y6gkWUU9RHlcGn1qQebekO1sQhpS8LjcbZSe07g0blKSoJUtTymE9hIJOYZtPGtz0LUXH8S4cWcaEBtpL2VCUCxcWlAb7BupMqHQezVLD4Qp2iVhzEJBeUS38nxSkqkFEF9XzYavmiCkQINdwhAAgAAcgIpszit7BNOpqadSNQopKKQGP6Z/+H4z/wBq9/xqrzH9jXpjhcOyrCvqDSlOFaVqshUhIhSvZIy8baV6l6Vt5sDi088O6PNtVeT/ALL/AEAYxmBddfBKnFFDRBjd5R645kqPGRCetUuDKd6lRc9MsQxiNt7OGDLa3Q4hTq2iCCAsK7Sk2UUoSonpavYa8o/YdgGkN4pxaE79p0oUu8hEAwJ0uFaRNc7t30n2grCt7R+VLaDuIUhphFkBtIMlUet2hF5491NqxKVK+57wVAakVC/i20FKVrQlSzCQpQBUeSQT2jcac68+/bA8HNlNPD1itpaFDVOYE2PCq37b3VDAYVUwvfoM8Qd2o/fSopzqz1GsxOIdWpYSptsIUQUlJUu2iic4CQRcCDYi+oHlOx1YrA7R2eXcQ66ca2kupWokArJECT7MpPgeBr2R3DoUQVJSojQkAx51nlhJqouhxlqKLLjipyvIJji0YjmAFgkdZik37hVl37E8g2cwPi6b+FXn8MlcEi40IJSROolJBg2t0pyWUhOXKMo4Raufyctv/k/ZFFLCYpW9LRWlcIzKITBQZAAVBIuMxA17JrRqNplKRCUhImYAAvztxqSuiCajTdgFVF4GcwzuAK5K6za1uXdVuuebx7yXEkrDjbmIcaCCkJUkp3hTlWIBHYghQ4zNoNoTNdGCAEZ3IiPW07ra9aDg9O2u31teMGhL7nFoj+pNJv3PovDMnr/bzoDYX5Fp23LCPW+OmtBwdyc7l5tIgTOlra01eIdvDXLVQ1iSPA28DTw85P8ADtOuZJt3UBsIrBSZ3jn2v7UIwcGStZHEE2NDbzkgKbi+oUDAveO6KEvORdqD/MNY+6bUBsPOGvOdY0tNrGeXWozguG8cjiJF/hS79y/zXhmT1v8A7fPpQH3JA3RA4nMmnbKsU4TTtrkcc17+FSstZZ7SlSfaM+XSokvOWlvX6wtcjxtB8aYcQ79De98yY6T4R8aNxWXKiYw6UTlESevkJ0HTQVGXnI/h3nTMNImZ77U3fufRf600gLdFV2XVnLKMoIMyQSCCQBbWdZqegDl8V6OOrxiHg4W2kuZ1JS/iTvIBhKmpDaQVQSBa0Xk11IrFbZWgZS64kAACYVoAPXV61+pPOKtbMaJOdRUogZQVWtM2AtplvxINyIpsiLL4paQCKWkaEGOxG7accyqXkQpWRPrKygnKnqYgd9Vtk7YZxCQptYkgEoNnEyJhSNR9x1Ei9aFcwt1DeKeZ3KHmtywUsrjIlbrzqVFGZKskhIOUCJHCSaaVkTk47l300fybPxapiMO7HeUED4kVjfsfZy7Jw8iCouK83FAHyAq3tZbO5dUEFTLWQ4rBYgZ922TO+azEjKIKoBUg7sxlUK6PD4dLaQhtKUISISlIASByAFgKHsKL1OzzH0GeQ3tLauCUsJU84otgmMxOckJ5kBQMawDyrK9CfQPGLDjeNSUNMtPJYQopKd68CkrTGqRrJ4kRxr2H5I3nz5EZ/fyjNpHrROlqno1B5fc8t2/sTGP7Dw2GGHV8oQtCFIlFkozJCyc0RGW88a3/ANono25jUYRlCZSnEJU6qQAlsJIUbmSTMACuyoosehHL+lfowcQ/gsQ3GfCvJJSTAU1mBUAeYiR411NNSoHS9CFgiQQRe4uLGD8QRSKSSHUUUUhhRRRQAVhM4BoO51LcWQpwoSUkJbUsnOpMJuqFEBRJsTGprdqgtSzMPIsTAgeR7V6aJZFmbUJzuiSB7ffpFpHlNJlbPZl3UmYXI42MdNBU7il3h5HQEC06AmeXGiVyYeR0GUGOXtXFMRDnbUqczoPcsAwO6LgHzoaU2dFPWvHbtF4Ai/cKmOb6cdJSnWBOkeXWhxar/PIE2FhaSI9rwoAhQtoyAt3WCO3Yxm5WsQb9KM7auzmdk20XzkTb9RUiVqOr6J1skARcRBJ4/wC00oK5AL6L2skT4ST+jQAxOQmMzs6+2OmsfrxpQW0wczus+2ZvxtzBqbcuwRvRxvkFiTI46ASPLxclt3i4nwR+E8+tA6KpKIA3jt5g9ufdvbpx/GmlbcQVPGRFw5x8OlWg07A+cE8TkmR52PnRunfpE6WOS89b6UCorqKBKSXiCNe0RGtjz7r04hBgZnZNx6835mLVMWnb/OJ+x5+1Tg25ftpPLsafG9IKIcG4gqABczRorPBi0mRHLzq+KhbQubrBHLLB85qRaZBHMRbXwoKRg7TbCXDmyDMREJlSpPEFUE2vbRUcZrfQmAByrDxzRbCEmAEggFAvlETOg6xfj1rZw6iUJJMkgSRxMXpsiPLJKKKKk0CuWfH+Pf8A5cD/AMuI/GuprlXz/wB4Pj6uB/5cSfwqomeTg1Np4RK1PZtHMC+hY4FIKInuzr+0azW94cQ0AFubzAle73i0AONqZEpyqSJKXVSDrkTpebW138+GeKTfEj5Jh41VnkOOp6AZldzJPEUzaraTi2G4BSpspIPuAhwjuJaQCOVPsZvdugO1VMFe9CglGGW+pCjK2siikAq1KXEgqSFSoZFAk8DB7QdU6ltYJzqdTmSsJyqaCgohvKfmg4nICVZiTMAWrNxqFlb7MZ1qZWwnMe0tKRv2UyfqLfRJ+jBPGtba+FW+sPsNIaWlcp3g3ZUS2ttTrmVJJUAuADwSbjPT2D4mqKOMeD2XfFIbSlJOcAoBDQeW4pJ7KiMzYAVYdswTFGJbhWHYS2MOcTuQ8hsBvKQ06+6gRopQSlFrwbG1Wds7PU1h3lN7swgLQHGw4W3m0BCHGSowFwEgSDeDzBs4nZocU6hKihWHfbLTgglK22GoMHUEKUkjiFEUbUDUrM/ZDwJYKd3mXu1HdoQgIzpVmYISBmTCVKGaVAtmTeovRvDNtYcnIojeKCvnFjIkvKaSWQLJXkCXFHVRUPerZcw7ozvOFDrqUrUhDTe6SVlMZspWoqcIATmKrCQIkzm7NwLrezm0qQoundlxOqvXRmBjVQbEGPdMUrHpZubMdKmklRlQlJOklKijN4xPjVuqex0kMNZgQrIkqBEEKIkgjnM1cqWbLgSloopDCq2IwwglKElUGJAEzaCR3nzqzWaQkmDvxfgVgT3jhp+ppiY5aCNGEEESRKQZ05Xt99Kli92EDkQRqLjgI4VG4E6kP6i4zeynWBe8x1IvSBCZIIf1iZWdCLg8rA2++mSSJZJsWEcTqNZA5Wt/toDJtLDfmm3XS9RZUkj+OCTEy5aTzPCY8KeltIv8/wBxKzxA053+BoAkDJkyy3AJym2motFpM0MoUJO6Qkwbgi58rSarLCJuHzI1ObhMAdbqt31JmQdN/a3tzYCx40AWd879GPt9O7nT94ufUEc83SdI52qg6lMgFL5AMzKjeBfW/LzqQpTc/P25Z5Plc6fHrSCyyXHI9QTItm4cbxrQp1z6MH+voJ4c5qockAfPHiB2p7jyEptPhrTkoQCmA9pI9aP5Ty0069aAstBbkjsCIE9q4M37wBFN3rv0YPXNHwvVRtKQJAft7Pa7uNiL/jwocyCx347s8aaSLDu50BZfaWoxKY1m4Mco5zU1UcGE5rb2de3mjzVV2gpGbtHCrWsQFFMDRSNZ1CVJN9LyOHKr7CClKQTJAAJ5wOlMxOMQ2UhagnOQlJNgVGwTOkk6DjU1AJbi0UlFIYjhIBIEkCwmJPKTpXMbPwzq3cS5isGpRe3aENh1rIhtnMpKlrC8xUVLUTCTAgXua6iimnREo6ihhMGsuB57JnCcjaETu2UWlKJAKlGBKoFgAABrK5s5svJfKZcQgoSqTASoyezMT1ibmrVItQAJJAAEkmwA5k8BRY1FJUUndkMqfRiCj51CcqVSoWhQumYNlrgkWzGrGOz7te6jeZTlm4nhaRPmKkU4AJJAHMm19L1ErHNjVxAtN1DTn8DQPYyF45bmRtTa+ytKnCBBWEEKCUoN0ZlBIJXAAKoJsTrYHDFCVZjK1rUtZ+sslUDokQkdEipG8ShVgoG5FjxGo8KlptkqO9hSUUtSWFFFJQAtFJSzQAVQ3pCv46SJMiBI7z3x8av1C6yIOVKc3VI+NMTKu+kD/EI5zCYi4PHqPKlKyNX0iRYQkcRfW+hHjShK+LKLfWA4GbZbcPPpSpSvi03Ej2pteT6vwimSNU7Nw+m8QIGhAA4zc38aVCiowH0k8gEzqDpM6SPGkhzgy307QtEQPV7/ACqTtg2aRHA5oPW2W1+tABuHb/O/6Bb4/qKVLLk3dkSLZALctaQOuz/DBE65+vKOVKHXeLaft+Xs84HjSGIGXfpR9gfn3U4MuX+cHTsC2nW/HzpqXHeLadPf48LRpPWl3rsWbR0+cP35KAE3Dn0toHsg+OtLuXIPzl+Byjrw8vKlLrnBtP2//wA0bxz3E/b6d3OgBNw59Lw90ayTPSxjwFDjLh0cy9Mo/Ojeu3htPQ7zUfZtQpx2bNpIn34tb6vOaAHMtLBGZeYcRlAnxFWKrsrcJhSABzCp8Iip6Boq455KCgqRmJVAMAlM8b6DmelW6zNug5URFljVK1W6ZAcp+sYA5itM0B6hRRRSGFFFFABUGNwwcQpCpyqEGOI4jxFvGpqWgRmAN7sNAOOJQUjstrWJQQcqlJSQbgAiq52ayU5NziMsARun9AUkXj6iB3Dqa18E66ykoQELTmUUhRUgjMSogqAVmuTeB+Jc7iX16rS0OTYzK+2sRH9HjV7GXx3wUk4cA5ktPA5lKMNquVazI0+6rJcXwYeP9KR96hU+H2gpsw5ncRwWE5lA8lJQLjkQO/nUTePfK1LAASTCWnIBygAZs6JyqJzGDmEZR2TMFIWqfFDAt3/LPeO6H3uUDf8A+WWO9bP4Lq2dqOq9VoI6rVJ8Eo1Heod1RDG4gGZZWPdyLR/rzqj7Jo+ELyDFJfH/AKdR7ltfioVEvEKT67D6e5Gf/iKq0P3uoasKP8ikEf6imkVthXssK/rW2kf6So/CikGrJ2KmHxCVpzJMjTkQeIINwRyN6lqBhKypbjmULXEpRJSkAQBmIBWde1A4WEVPUs2V1uFZrgRCvm3TB0Ge5PK+lv1NaVcX/wBpeEzLSUPAoUUnsouUmDHb50Ck0uTo1ZLqyOzOkL+Anp8aa0EDRt0fbjj1/VqwcN+0fCLISlL2Y6DIJJ4AQrU6Cukc2q0lQSpYSopzAKkdmASZ0gSJvRfoJNMhSlF/m3YPRf3T0HnQGkGOw6OOq+EiDe1WW9otKVkDiSv3Z7XtD1dRdKh/Saic2uylSklcKSpKCMqvWVoBbteGkGYg0w2IoRObI9eLdv8AO3CpmmEKkZXBN+1nHPS/X7uVQo9IcMYG+RJTmAMglIzSQDqBlUDGkU93bmHTILgkRIhRUJ5pAkcZnSDOhoHsWE4JI568VG2nXS1IMAgAASAOGZXKOdWaKQ6RVGzkaQr7a/zp/wAiRMwftK5RpNTk0sUBSKowCIjtR/Ovu520pRgURF+frK7uB+GlT5hpInlRmHMUBSImcIlJkTPVSj95qekBpaAInWAoibxpcjly7qgVtRn6RJ7r/drU7mJSkkFQGVOYzwSPaJ4DXXkeRqt+6mvdPcFLA8gYjpQiZav7aK7+2QbNJJPvKCkpHgYKj0HnTdn7XUtwIKE8ZKVFUQJlQiEg6QTN+NXDs5kAktogalQBA75qg9tpAGXDJC/rCzI/qHr9yZ0gkVM8kIRuWxmo5NVuX6JGni8YlsCZJUYShIzLWeSUjX7hqSBeqTeKWpK1l1CCiPmktlw3MAbzOkLM65bDSTqclDJzFa1Fa1CFKmJTrkCRYIt6vnJvUkV5WTxaKfwRv8zdwk/WjSwm1e1lcjWEuAFKVd6VElBnqR1ExWpXNEVawm0FN2VKkeak/wD2Hx79KfS+JKb05Nv4G40blV8ZjEtgFVybJSPWUeQHdck2AkkgVUVtdKx/hyl0n2gZbT/Moan6ovzgXqu3hBOZfbcOq1ATHJPup+qPGTevRnljAnngujaOkoMETKSFZR9YC48jVttwKEpIIPEXFUKZlIMpOU/A/wAw4/f1rJdRvuh6WatFZi8e6LBpKjzz5U+NioeAPfVZzDqc/jLKh7iZQ2OhSDK/6iR0FayzQS5A0HdqMpOUuJze6DmV9lMn4UM7SbUYkpJ0zpUie4qAk9KrMspQISkJHJIAHkKcpIIgiQeB0rH8TvwGlmnRWSh1TWkqb4puVJHNHEj6vlyOo2sKAKSCCJBFwRzBrohNTVoCmh9QOs9DXlStmFlSythK1KcUZzSYUoq7rWr07ApK5JP3V596YDdu70HswEzAuoT+FcHTdV5jpCklas4vb+AKMQktgpSqFfyGeYt1ivalhJuW3F5m8hMkAJIQTuwDKZITodUyK862ZLq2yqCnNKgTaAOzI49rh0r0kJBIG+KVEA5YHu8Ae4m1bZM7hV7ErTqdCYANpIIw6wsEqk9pWYjIVZlGSojXvJvNPOAaC84w6ySrOVA3zhSiFEZrqBNj7pjS1RtpSCP8QTprBnu8qsKe5vkQY0Tc3sLax91OPWQ/u/hjoiRhGgjJ8nXlTlEEkmN3uwQSeCUjjrB1vR+7mZT/AIddpM9okm47fa7chSvWJmTNWBiUkiHpsRAi5gmbch91NZeBASHyT3CTYQLjx8ap9Zi+f0YUPWlKrlly9zciDmi0K8eFhRukGZbc4e93WhVRb4f5g2JM9nQgCDwPEiedAeB7QxCrJEgBOnvFMW1HlUvrcfz+gUSFKIB3LnFPGYsqYn3uPSlDSJjdOWkC5iNeKuc1CnEJUExiDMm4yiZsARHTzNOU4m436iekSMpzHToIpProdmFD1NIiC05YkTfjaQrNMU1SWwqdys3mb+tziYpcyTcPaC5kaA3MaakfDnTBiEBN3iQSADax1sQOVZPr36R/n7BRPgwgEZW3EmNTMWtBkn9CrDmJj2VHuFVcK8kkAO54kRa5F9QNRIHhVyufJ4hl4SS+pSRy3pRiErIQWDKkKGfMtKot2AEDtTJMKOW0ca1H9ouKBAOTqkAkfakfCl23gEv7tBWgEKzZVJSoqA4C4UkTElJq09gUnSx/XCsMvV5pRjUtxpK2YjrAWZcKnD9clQB5hHqpPUAVMkEmACo8gCT5CpncIpPCRzFbHozimkJKVKCXFKM5rZhokJJsbRbnPOsenxvqctZJe/kE5aFaRmN7JfIndEDmpSU+JvI8qiXhFC2ZBP1Myx5kJHka6/amFLiMoMGZg6GOB/XAVzq0kEpUClQ1B++1iOor08nQYcXEb+bf2M4ZHLlmf8hUTdcDkkCT4mYqYYBvinN/N2vgbVZJjWuXwnpak4lSFQGSYQvkRaVfVUePC3gY8Np6Fx2NlBs6HHYpLLanFeqgTHPkkdSYA76xPQ7bS3wtLpBWggyABKVcLciCO4p7znftAxF20b0cy1Fzr21GdOAHeeFqXoWyC6pQdyOBKglJTIWkjiZvCoJHQda6oYV5Lk+TRQXluXzLvprthQdQ20spLfaUUn2j6o6wJJBscwroNh7TU9hkPLbKSUzAE5hEhSACTChBg3EwdK82xZ+cV2952j2yIzniqORMx0iuh2eoJwKey48CSpQzbttpXqqQVAglOaVAHWZtWuXBFY4pFzxpRiUfSLa7jr3tN5DCEg9pJ529o2+6u32NtYOsb1fYKZDk2CVJ1N+GhHfzrzGxN7JJvAmBN4BN7czXT7Sxh+R5VTikSMj/AKiUk9kJVCs61pJNiB10mqz4VUYpDzxS0pHS7F263iVOJRIKDx9pJ0WOQkG2unOjEbfaTiEYcmVKsSPVSqJSlR5m/wAOYrh/RZakvlSSYDZCgn11JPuCIlKgkkmwBrPy7x5ICljO5IIG8cF8wUBbMoGFT0NR+FjqlvskQ8auW/B67UO4icq1oBMkJIAk6mCDBPHz1Jrl9t+lamX0oRkWhB+diSo8CkcARewm4gxXVMPJWlK0mUqAII4g3BrkcZwSfcya7kWAxOUwdD8DWDtf0XW8CEuMyVKInNoo2kDUxHLSkRtBQ1g/CpMFtZKFSWVa8CDF9Rfjyry+myZMV1/j/Jrl6WfqiLB+hrqEJSXG8w1ICr9QI+Hf0jrMjg0yWA1ngBy8fhWQjH4ZU9ggwYzSAekyY76stLbJGVoHUdlaZHde9dGXNky1q9Pkvuc3lOHpX1LiSuBdsqnmYjkIE8D5U8Fdh2Ji+ut+HL+9VDh0QYw55Ra45i8f9aVxoW+YJFuIn3tJ5k8awpe6+4ywN5IndwY96eMxzt+NOUhy8BEzbWI69aqlAIjcKgqkgkAyAADE8jHDSjcI+gVr0759bvor37YFiHJtu9BOtlXmIGmnlQA5rDc876W48p/CoCgRG4URY6jWOp4SaQtpBlLKpB5x+N+NFe/bAnIdtZo/a+FqflcgWRN51jpFr1TU0gAjcqCbcQPVuI7XU1A460NGSbc+OkG/IC/Wk69/7AvEu6w1HEydOpjnNP8AnOz/AAwbyL87R4A1knFBRjclIiJ9bszJEZr3vWw1sVBElp1U6EKSARztcTyrfBgea9Nbe+5Mp6eRyAvMZy5eETP5VNS4bZrAVdtxuQbqcInjFlG1z5VcGxWDzP8A8ij+Nay8Nyt7NErMjivTVKDuwsIXllQbU423JEdpJcOUkCbFKhJB7JANdG2tIAAIAgRfhWf6bbMaQ2lKQQpR1KpASFJzqUlRgAAjtmySU3E10g2Ax7h+2v8AOtJeH5ZQjG1t+f2Es0U2zLOISPaHnWbtJ9B5DmTYHzrp/wBxse5/qX+dObYwzZkBpKhx7Obz1rP+lTf/AGkh+evRFX0TK9yc05c3zeaZyQNJvlzZo6aWim+kMZm/ehX2bfjHxqxidspHqAqPXsp8zc+ArmduYxSULcJJWRGYZBlF4y5zAAvzN+NelOUVBY07fBGODcr4K23VhbLraQhagBnSV5AkG8rIMgQJi0xXmadRIzCRaYm/O0d9XdkuFT0ElWcEqQZJeiFbs3sTFlHQgVG1h1l8ICAFlyMh9UGfVM8Bp3V0Ycflao38z1ca0OUfkafpSCndIlsJCEwhKitwdnVxcQQJITfiYHKtsRTaEvOO5SjLkKRO+kgkFCgOwk9oEkxYg8Kk9KSd6ElltogCcoTKoGXMYuE2hI5AT0c1i2k4bdOKKyYUlLUpiRmyurI7QCibCYM0kn5SXchJvEkvVmK4QZIEA+yCTHSTrXQ4w58I2VIW8sIPzjZc3SEiYKhEbwDWALzJ4VgsrAIJSFdDmg/ZIPxqz+8lBpTSAlCFqzKCZlRsLqUSYgDyrbJByar0NpwbapcFfDoBUkEkXkFKSogi4ISCDryvV70gTlWlKgvOO0pSlCFTYKQyFEMg/wBJJB7IvVBl1SDKVKSdJSSDHKRwpnPqZPUm5J5mqcG5qRUsTlNS7GvsVpQZdWoNhEH+Ig9onQocgZyYHYkiSD3wejTIVimwdE9rVY0vMpIg21Uct4MzWfRFT5bqW/JPkumr5Lu31FT7hWFAz6qlJWQNQAU2HQCQOvH0T0fxiXWEKTwEEFecgjgpXE6a3vXl1TsY1xAyoccQnklakgdwBis8vTa4qK9CZ9O2kl6HUVCWTwWoeR+8VNRXzCbR6LVkRaPvK+H5Um4+sr4flU1FPUxaUNbLifVecHcqPurRb2w8PbnvAP4VQopN3yT5UH6Guj0hdGoQfAj7jU6PSQ8W/JX9qwaKmkQ+mxP0N9fpFOiSPImoVbXzaqV+u6saipcEyfwmM2mcUhXtpT/NI+4GrzeHbIviWE+JPwOWa5YmjNWkI41zG/1ZlLol6Sa+h2bDOEBGfEZ+iQQD3xJ8jW0nb2HAgL04AEW8QBXmOYUi0pOoB7xNduLq1i2jBL8jGXhqlzNnb495pbhWkASO0VFNzYAi5iwiq2Zvmj/TXFnBtH2E+QpitltH2B5n86p9Tjk7la/RfcuPQUqTNb0tfQA3lUgEZiTqAjs5gUoBKpt2dDF62FbVwyYVvmk8oWAfgZrjlbHZPs/E0h2O39bz/tWi6jA0k3L6f+iXQb8nYK29hdS+0f6gT+dRr9JcKn/zR4JWfuSa49WxU8FK+B/Cm/uQe+fKrWTpXzN/Qr8F8zq3PS/CjRSldyFD/cBWNtv0lw77ZTuFqMHKV5RlUREjKoms79yD3z5UfuRPvnyFXHL0kXep/uUujSMzAYtbKw4gwoA6zx6Aie4yOlRrdUVFZJzFRUVCxzEyTbQzyrY/cifeV8PyoOxE8FHyFdH9Q6a7v9jfyt7oxCZMm5Op4nvNFajmxVDRQPfaqrmznB7JPdf7q6IdVhlxJBpaKtFKpJFiCD1pK6BG16MYQOOoStgOoccCColYyWzGChQ9mTcezVlnCNPBa8Ph82VxKA2HFqAQrMd8rRQEACZyiSTVxexC220ltamlv7tCilwwoqSVubxANghJQbxMmoV7NwqS+oZwhlDbllyXA4DDRKdM8tqkaAqHKps43kTbaf8AP3Fb2Tg8zTanIK1Lc3mYFO6SsgIVyKkJUQocSOduWUqSSBAJkDl08K6VzYeGgp3qkvIRC02ypclAK1E+xKwMuvZN6nVsNhLiy4lxDTTikGVXcSMqN6DAjtrQbWgihMqGWMeW2clRXYYnY7LSVpUgKSFOJLt5AabAzJMwCp4xl46RXHimmbY8inwdfUIz39WPHnx8KmqDdGfVT5mvkInVIUBfNPdenIze1ljpNRln6o8zS7s+6PM1boncnoqvufqp8zp/0o3PDKnzP651OldytT7FiioUN8wAOhNSIQBpUtJDTbHUUUUhmr6LtJVim0qAUDmkESD2VcDU21PShplawcO2Uh1TaYaTIKFBJJ7YkX6VF6KGMW2eWbTX1FaVT9IPRfEuqWUtm+IccGt0rUCnQG8JNuFq9nw6KeN2vU8PxKTWVU/T7mnhfSVpwry4doBtoLVLSb6yEwvkONaOB23hd2FutNSoLUEhtIIShZbJMki5Bi/Cue2Z6NYlsPFTZ+cYypAkmYVra2oqZ30ZxWVADRMMupMFOqnlrSLnikg136I9kedrl3Zr7YxmGewq1MISClSJhKQYVMGRwMKH9Jrla08Jsh7D4R3fNlEhgCSkyUqcn1SdMw86zK8TxBJZdux7vhrbw79/sNUqKVCp/XK1UsUytxaSMoS2Z7QJzKgiNRAEzPOOVW2kwO8zXK4pL5ncpNv5D6jdeCdZ8j+uFSVBLlrJ8z+VTFWNsX5Uj3hfTrQcUjnwnwoBXyT0ueen30pK+SfM/l3VemPtk2/aGqxiBHa10/XhTvlKfeFNlzknzJ4W4c4pZXyT5nn3coo0r2xan7QHFIt2hf8At+Yo+Vo94UgK+KU6c/gaUZ50THHWjSvbHqftCLbQ6LiR8R+VYuM2WpMx2k9NfEVtpK5EhMcbmfu7qmrfB1eTA/h3XYdWtznnNrvErO8IKzKogXCSi3LskptwqFWNcIUCowooKtLlAyo8ga3sVgUL1EHmLH+9U/3Kn3leQr1YeJ4Wvi2Zl5SXCMo4hRzkqJz+tf1rhV+dwD4U1x5SolSjAgSSYHIToOlbH7lT7yvIUqdio4qUfIfhVvxLB3/YflmMpwkQSSJmCTE8450yugTshvkT4/lTv3S1yP2jUPxTD8/oPy2XaiLFyZN/w4VLRXgJtcGjSY1CYp1FFJuxhRRRQAUUUUAFFFFAChRF0kpPMain/KnfpV/aP51HRTUmuCXFPkf8pe+mX5n86PlLv0y/tH86ZRVeZLuLy49h633DZTilDkSSKZRRUtt8lKKXAzKfe+ApyR1mlopWOgpFJm1LRQBCcKnr9o9fzoGGAM3+0amoqtcu5OldiH5MOavM9fzpyWgOfmZ86kopamPSiEYVPXzNAwydb+ZvFr+VTUU9cu4tMewUUUVJQUUUUAFFFFABRRRQB//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030" name="Picture 6" descr="https://encrypted-tbn0.gstatic.com/images?q=tbn:ANd9GcQoqPDGwXClMOrHQ8SsoB5mbVSv7BVdN1X7ZZuIwllMySFpNk2dug"/>
          <p:cNvPicPr>
            <a:picLocks noChangeAspect="1" noChangeArrowheads="1"/>
          </p:cNvPicPr>
          <p:nvPr/>
        </p:nvPicPr>
        <p:blipFill>
          <a:blip r:embed="rId2" cstate="print"/>
          <a:srcRect/>
          <a:stretch>
            <a:fillRect/>
          </a:stretch>
        </p:blipFill>
        <p:spPr bwMode="auto">
          <a:xfrm>
            <a:off x="6228184" y="4437112"/>
            <a:ext cx="1330077" cy="1962762"/>
          </a:xfrm>
          <a:prstGeom prst="rect">
            <a:avLst/>
          </a:prstGeom>
          <a:noFill/>
        </p:spPr>
      </p:pic>
      <p:pic>
        <p:nvPicPr>
          <p:cNvPr id="1032" name="Picture 8" descr="https://encrypted-tbn3.gstatic.com/images?q=tbn:ANd9GcR_-K9A7whZuhbY_4J2V4Raofsq_s-Z1eVrQ48uyEOX3gXViExQ6A"/>
          <p:cNvPicPr>
            <a:picLocks noChangeAspect="1" noChangeArrowheads="1"/>
          </p:cNvPicPr>
          <p:nvPr/>
        </p:nvPicPr>
        <p:blipFill>
          <a:blip r:embed="rId3" cstate="print"/>
          <a:srcRect/>
          <a:stretch>
            <a:fillRect/>
          </a:stretch>
        </p:blipFill>
        <p:spPr bwMode="auto">
          <a:xfrm>
            <a:off x="755576" y="4437112"/>
            <a:ext cx="1990725" cy="2295526"/>
          </a:xfrm>
          <a:prstGeom prst="rect">
            <a:avLst/>
          </a:prstGeom>
          <a:noFill/>
        </p:spPr>
      </p:pic>
      <p:sp>
        <p:nvSpPr>
          <p:cNvPr id="5" name="TextBox 4"/>
          <p:cNvSpPr txBox="1"/>
          <p:nvPr/>
        </p:nvSpPr>
        <p:spPr>
          <a:xfrm>
            <a:off x="304800" y="1700808"/>
            <a:ext cx="7579568" cy="2862322"/>
          </a:xfrm>
          <a:prstGeom prst="rect">
            <a:avLst/>
          </a:prstGeom>
          <a:noFill/>
        </p:spPr>
        <p:txBody>
          <a:bodyPr wrap="square" rtlCol="0">
            <a:spAutoFit/>
          </a:bodyPr>
          <a:lstStyle/>
          <a:p>
            <a:r>
              <a:rPr lang="en-GB" dirty="0" smtClean="0"/>
              <a:t>Book </a:t>
            </a:r>
            <a:r>
              <a:rPr lang="en-GB" dirty="0" smtClean="0"/>
              <a:t>covers </a:t>
            </a:r>
            <a:r>
              <a:rPr lang="en-GB" dirty="0" smtClean="0"/>
              <a:t>can use </a:t>
            </a:r>
            <a:r>
              <a:rPr lang="en-GB" dirty="0" smtClean="0"/>
              <a:t> the digital graphic </a:t>
            </a:r>
            <a:r>
              <a:rPr lang="en-GB" dirty="0" smtClean="0"/>
              <a:t>in print book or in electronic form </a:t>
            </a:r>
            <a:r>
              <a:rPr lang="en-GB" dirty="0" smtClean="0"/>
              <a:t>such as a kindle</a:t>
            </a:r>
            <a:r>
              <a:rPr lang="en-GB" dirty="0" smtClean="0"/>
              <a:t>. They can be put in shop windows to </a:t>
            </a:r>
            <a:r>
              <a:rPr lang="en-GB" dirty="0" smtClean="0"/>
              <a:t>entice people </a:t>
            </a:r>
            <a:r>
              <a:rPr lang="en-GB" dirty="0" smtClean="0"/>
              <a:t>in to the shop </a:t>
            </a:r>
            <a:r>
              <a:rPr lang="en-GB" dirty="0" smtClean="0"/>
              <a:t>this may </a:t>
            </a:r>
            <a:r>
              <a:rPr lang="en-GB" dirty="0" smtClean="0"/>
              <a:t>attract a particular audience </a:t>
            </a:r>
            <a:r>
              <a:rPr lang="en-GB" dirty="0" err="1" smtClean="0"/>
              <a:t>e.g</a:t>
            </a:r>
            <a:r>
              <a:rPr lang="en-GB" dirty="0" smtClean="0"/>
              <a:t> the Jurassic park cover would attract people how liked dinosaurs.  The book cover also </a:t>
            </a:r>
            <a:r>
              <a:rPr lang="en-GB" dirty="0" smtClean="0"/>
              <a:t>promotes </a:t>
            </a:r>
            <a:r>
              <a:rPr lang="en-GB" dirty="0" smtClean="0"/>
              <a:t>the author and the publisher and describes the type of story the that reader might find </a:t>
            </a:r>
            <a:r>
              <a:rPr lang="en-GB" dirty="0" err="1" smtClean="0"/>
              <a:t>e.g</a:t>
            </a:r>
            <a:r>
              <a:rPr lang="en-GB" dirty="0" smtClean="0"/>
              <a:t> dark covers for a horror book.</a:t>
            </a:r>
            <a:r>
              <a:rPr lang="en-GB" dirty="0"/>
              <a:t/>
            </a:r>
            <a:br>
              <a:rPr lang="en-GB" dirty="0"/>
            </a:br>
            <a:endParaRPr lang="en-GB" dirty="0"/>
          </a:p>
          <a:p>
            <a:r>
              <a:rPr lang="en-GB" dirty="0" smtClean="0"/>
              <a:t>The purpose of the cover is to make the reader want to read this book, to promote the author and the publishing company.</a:t>
            </a:r>
            <a:endParaRPr lang="en-GB" dirty="0"/>
          </a:p>
        </p:txBody>
      </p:sp>
    </p:spTree>
    <p:extLst>
      <p:ext uri="{BB962C8B-B14F-4D97-AF65-F5344CB8AC3E}">
        <p14:creationId xmlns:p14="http://schemas.microsoft.com/office/powerpoint/2010/main" val="1172153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 2</a:t>
            </a:r>
            <a:endParaRPr lang="en-GB" dirty="0"/>
          </a:p>
        </p:txBody>
      </p:sp>
      <p:sp>
        <p:nvSpPr>
          <p:cNvPr id="3" name="Content Placeholder 2"/>
          <p:cNvSpPr>
            <a:spLocks noGrp="1"/>
          </p:cNvSpPr>
          <p:nvPr>
            <p:ph idx="1"/>
          </p:nvPr>
        </p:nvSpPr>
        <p:spPr/>
        <p:txBody>
          <a:bodyPr/>
          <a:lstStyle/>
          <a:p>
            <a:pPr>
              <a:buNone/>
            </a:pPr>
            <a:r>
              <a:rPr lang="en-GB" dirty="0" smtClean="0"/>
              <a:t>Add in three slides about.</a:t>
            </a:r>
          </a:p>
          <a:p>
            <a:pPr>
              <a:buNone/>
            </a:pPr>
            <a:endParaRPr lang="en-GB" dirty="0" smtClean="0"/>
          </a:p>
          <a:p>
            <a:pPr marL="514350" indent="-514350">
              <a:buFont typeface="+mj-lt"/>
              <a:buAutoNum type="arabicPeriod"/>
            </a:pPr>
            <a:r>
              <a:rPr lang="en-GB" dirty="0" smtClean="0"/>
              <a:t>The </a:t>
            </a:r>
            <a:r>
              <a:rPr lang="en-GB" dirty="0"/>
              <a:t>use of colour</a:t>
            </a:r>
            <a:endParaRPr lang="en-GB" dirty="0" smtClean="0"/>
          </a:p>
          <a:p>
            <a:pPr marL="514350" indent="-514350">
              <a:buFont typeface="+mj-lt"/>
              <a:buAutoNum type="arabicPeriod"/>
            </a:pPr>
            <a:r>
              <a:rPr lang="en-GB" dirty="0"/>
              <a:t>The use of composition</a:t>
            </a:r>
            <a:endParaRPr lang="en-GB" dirty="0" smtClean="0"/>
          </a:p>
          <a:p>
            <a:pPr marL="514350" indent="-514350">
              <a:buFont typeface="+mj-lt"/>
              <a:buAutoNum type="arabicPeriod"/>
            </a:pPr>
            <a:r>
              <a:rPr lang="en-GB" dirty="0"/>
              <a:t>The use of white space</a:t>
            </a:r>
            <a:endParaRPr lang="en-GB" dirty="0" smtClean="0"/>
          </a:p>
          <a:p>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Uses </a:t>
            </a:r>
            <a:r>
              <a:rPr lang="en-GB" dirty="0" smtClean="0"/>
              <a:t>of colour</a:t>
            </a:r>
            <a:endParaRPr lang="en-GB" dirty="0"/>
          </a:p>
        </p:txBody>
      </p:sp>
      <p:graphicFrame>
        <p:nvGraphicFramePr>
          <p:cNvPr id="4" name="Content Placeholder 3">
            <a:hlinkClick r:id="rId3"/>
          </p:cNvPr>
          <p:cNvGraphicFramePr>
            <a:graphicFrameLocks noGrp="1"/>
          </p:cNvGraphicFramePr>
          <p:nvPr>
            <p:ph idx="1"/>
            <p:extLst>
              <p:ext uri="{D42A27DB-BD31-4B8C-83A1-F6EECF244321}">
                <p14:modId xmlns:p14="http://schemas.microsoft.com/office/powerpoint/2010/main" val="808769526"/>
              </p:ext>
            </p:extLst>
          </p:nvPr>
        </p:nvGraphicFramePr>
        <p:xfrm>
          <a:off x="457200" y="1609725"/>
          <a:ext cx="7239000" cy="48466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319138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Colour and Emotion/Mood</a:t>
            </a:r>
            <a:endParaRPr lang="en-GB" dirty="0"/>
          </a:p>
        </p:txBody>
      </p:sp>
      <p:sp>
        <p:nvSpPr>
          <p:cNvPr id="3" name="Content Placeholder 2"/>
          <p:cNvSpPr>
            <a:spLocks noGrp="1"/>
          </p:cNvSpPr>
          <p:nvPr>
            <p:ph idx="1"/>
          </p:nvPr>
        </p:nvSpPr>
        <p:spPr/>
        <p:txBody>
          <a:bodyPr>
            <a:normAutofit/>
          </a:bodyPr>
          <a:lstStyle/>
          <a:p>
            <a:r>
              <a:rPr lang="en-GB" dirty="0" smtClean="0"/>
              <a:t>Red – Action explosions/ fire &amp; high speed action with violence</a:t>
            </a:r>
          </a:p>
          <a:p>
            <a:endParaRPr lang="en-GB" dirty="0"/>
          </a:p>
          <a:p>
            <a:r>
              <a:rPr lang="en-GB" dirty="0" smtClean="0"/>
              <a:t>Blue – can but cold and wintery</a:t>
            </a:r>
          </a:p>
          <a:p>
            <a:endParaRPr lang="en-GB" dirty="0"/>
          </a:p>
          <a:p>
            <a:r>
              <a:rPr lang="en-GB" dirty="0" smtClean="0"/>
              <a:t>Black – Use the colour black to convey elegance, sophistication, or mystery.</a:t>
            </a:r>
          </a:p>
          <a:p>
            <a:endParaRPr lang="en-GB" dirty="0"/>
          </a:p>
          <a:p>
            <a:r>
              <a:rPr lang="en-GB" dirty="0" smtClean="0"/>
              <a:t>Orange – I can portray excitement or even anger</a:t>
            </a:r>
          </a:p>
          <a:p>
            <a:pPr marL="0" indent="0">
              <a:buNone/>
            </a:pPr>
            <a:endParaRPr lang="en-GB" dirty="0"/>
          </a:p>
        </p:txBody>
      </p:sp>
    </p:spTree>
    <p:extLst>
      <p:ext uri="{BB962C8B-B14F-4D97-AF65-F5344CB8AC3E}">
        <p14:creationId xmlns:p14="http://schemas.microsoft.com/office/powerpoint/2010/main" val="15707873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Colour</a:t>
            </a:r>
            <a:endParaRPr lang="en-GB" dirty="0"/>
          </a:p>
        </p:txBody>
      </p:sp>
      <p:sp>
        <p:nvSpPr>
          <p:cNvPr id="3" name="Content Placeholder 2"/>
          <p:cNvSpPr>
            <a:spLocks noGrp="1"/>
          </p:cNvSpPr>
          <p:nvPr>
            <p:ph idx="1"/>
          </p:nvPr>
        </p:nvSpPr>
        <p:spPr/>
        <p:txBody>
          <a:bodyPr/>
          <a:lstStyle/>
          <a:p>
            <a:r>
              <a:rPr lang="en-GB" dirty="0" smtClean="0"/>
              <a:t>Add a slide titled “Colour”</a:t>
            </a:r>
          </a:p>
          <a:p>
            <a:pPr marL="0" indent="0">
              <a:buNone/>
            </a:pPr>
            <a:endParaRPr lang="en-GB" dirty="0"/>
          </a:p>
          <a:p>
            <a:r>
              <a:rPr lang="en-GB" dirty="0" smtClean="0"/>
              <a:t>Choose one or two images – maybe a poster or book cover or website.</a:t>
            </a:r>
          </a:p>
          <a:p>
            <a:endParaRPr lang="en-GB" dirty="0"/>
          </a:p>
          <a:p>
            <a:r>
              <a:rPr lang="en-GB" dirty="0" smtClean="0"/>
              <a:t>Write a few sentences on how colour has been used in the digital graphic. </a:t>
            </a:r>
            <a:r>
              <a:rPr lang="en-GB" dirty="0" err="1" smtClean="0"/>
              <a:t>Eg</a:t>
            </a:r>
            <a:r>
              <a:rPr lang="en-GB" dirty="0" smtClean="0"/>
              <a:t>: Is colour conveying emotion or structure or identity or enhancing the visualisation.</a:t>
            </a:r>
            <a:endParaRPr lang="en-GB" dirty="0"/>
          </a:p>
        </p:txBody>
      </p:sp>
    </p:spTree>
    <p:extLst>
      <p:ext uri="{BB962C8B-B14F-4D97-AF65-F5344CB8AC3E}">
        <p14:creationId xmlns:p14="http://schemas.microsoft.com/office/powerpoint/2010/main" val="5136719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use of white </a:t>
            </a:r>
            <a:r>
              <a:rPr lang="en-GB" dirty="0" smtClean="0"/>
              <a:t>space</a:t>
            </a:r>
            <a:br>
              <a:rPr lang="en-GB" dirty="0" smtClean="0"/>
            </a:br>
            <a:endParaRPr lang="en-GB" dirty="0"/>
          </a:p>
        </p:txBody>
      </p:sp>
      <p:sp>
        <p:nvSpPr>
          <p:cNvPr id="3" name="Content Placeholder 2"/>
          <p:cNvSpPr>
            <a:spLocks noGrp="1"/>
          </p:cNvSpPr>
          <p:nvPr>
            <p:ph idx="1"/>
          </p:nvPr>
        </p:nvSpPr>
        <p:spPr/>
        <p:txBody>
          <a:bodyPr/>
          <a:lstStyle/>
          <a:p>
            <a:endParaRPr lang="en-GB" dirty="0" smtClean="0"/>
          </a:p>
          <a:p>
            <a:r>
              <a:rPr lang="en-GB" dirty="0" smtClean="0"/>
              <a:t>Make look clean</a:t>
            </a:r>
          </a:p>
          <a:p>
            <a:r>
              <a:rPr lang="en-GB" dirty="0" smtClean="0"/>
              <a:t>Easy to follow</a:t>
            </a:r>
          </a:p>
          <a:p>
            <a:r>
              <a:rPr lang="en-GB" dirty="0" smtClean="0"/>
              <a:t>Less fussy</a:t>
            </a:r>
          </a:p>
          <a:p>
            <a:r>
              <a:rPr lang="en-GB" dirty="0" smtClean="0"/>
              <a:t>Organized</a:t>
            </a:r>
          </a:p>
          <a:p>
            <a:r>
              <a:rPr lang="en-GB" dirty="0" smtClean="0"/>
              <a:t>Look more professional </a:t>
            </a:r>
            <a:endParaRPr lang="en-GB" dirty="0" smtClean="0"/>
          </a:p>
          <a:p>
            <a:r>
              <a:rPr lang="en-GB" dirty="0" smtClean="0"/>
              <a:t>…..just to confuse you – white space doesn’t have to be white!!</a:t>
            </a:r>
            <a:endParaRPr lang="en-GB" dirty="0" smtClean="0"/>
          </a:p>
          <a:p>
            <a:endParaRPr lang="en-GB" dirty="0"/>
          </a:p>
        </p:txBody>
      </p:sp>
    </p:spTree>
    <p:extLst>
      <p:ext uri="{BB962C8B-B14F-4D97-AF65-F5344CB8AC3E}">
        <p14:creationId xmlns:p14="http://schemas.microsoft.com/office/powerpoint/2010/main" val="21353738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448" t="20312" r="19765" b="8854"/>
          <a:stretch/>
        </p:blipFill>
        <p:spPr bwMode="auto">
          <a:xfrm>
            <a:off x="827584" y="692696"/>
            <a:ext cx="4915605" cy="3168352"/>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8375" t="20833" r="19838" b="9115"/>
          <a:stretch/>
        </p:blipFill>
        <p:spPr bwMode="auto">
          <a:xfrm>
            <a:off x="3491880" y="3645024"/>
            <a:ext cx="4019551" cy="2562225"/>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a:extLst/>
        </p:spPr>
      </p:pic>
    </p:spTree>
    <p:extLst>
      <p:ext uri="{BB962C8B-B14F-4D97-AF65-F5344CB8AC3E}">
        <p14:creationId xmlns:p14="http://schemas.microsoft.com/office/powerpoint/2010/main" val="19781716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6824" y="1340768"/>
            <a:ext cx="4248472" cy="2388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GB" sz="2800" dirty="0" smtClean="0"/>
              <a:t>Good examples of white/Negative space</a:t>
            </a:r>
            <a:endParaRPr lang="en-GB" sz="2800" dirty="0"/>
          </a:p>
        </p:txBody>
      </p:sp>
      <p:pic>
        <p:nvPicPr>
          <p:cNvPr id="1028" name="Picture 4" descr="http://www.ozoneeleven.com/wp-content/uploads/2010/09/2-to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4005064"/>
            <a:ext cx="5238750" cy="21812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12160" y="4005064"/>
            <a:ext cx="1512168" cy="2585323"/>
          </a:xfrm>
          <a:prstGeom prst="rect">
            <a:avLst/>
          </a:prstGeom>
          <a:noFill/>
        </p:spPr>
        <p:txBody>
          <a:bodyPr wrap="square" rtlCol="0">
            <a:spAutoFit/>
          </a:bodyPr>
          <a:lstStyle/>
          <a:p>
            <a:r>
              <a:rPr lang="en-GB" dirty="0" smtClean="0"/>
              <a:t>Here the white/negative space is orange giving a minimalist effect and enhancing the brand.</a:t>
            </a:r>
            <a:endParaRPr lang="en-GB" dirty="0"/>
          </a:p>
        </p:txBody>
      </p:sp>
    </p:spTree>
    <p:extLst>
      <p:ext uri="{BB962C8B-B14F-4D97-AF65-F5344CB8AC3E}">
        <p14:creationId xmlns:p14="http://schemas.microsoft.com/office/powerpoint/2010/main" val="14527837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The use of </a:t>
            </a:r>
            <a:r>
              <a:rPr lang="en-GB" dirty="0" smtClean="0"/>
              <a:t>composition</a:t>
            </a:r>
            <a:endParaRPr lang="en-GB" dirty="0"/>
          </a:p>
        </p:txBody>
      </p:sp>
      <p:sp>
        <p:nvSpPr>
          <p:cNvPr id="3" name="Content Placeholder 2"/>
          <p:cNvSpPr>
            <a:spLocks noGrp="1"/>
          </p:cNvSpPr>
          <p:nvPr>
            <p:ph idx="1"/>
          </p:nvPr>
        </p:nvSpPr>
        <p:spPr/>
        <p:txBody>
          <a:bodyPr/>
          <a:lstStyle/>
          <a:p>
            <a:r>
              <a:rPr lang="en-GB" dirty="0" smtClean="0"/>
              <a:t>Use of thirds</a:t>
            </a:r>
          </a:p>
          <a:p>
            <a:r>
              <a:rPr lang="en-GB" dirty="0" smtClean="0"/>
              <a:t>Balancing Elements</a:t>
            </a:r>
          </a:p>
          <a:p>
            <a:r>
              <a:rPr lang="en-GB" dirty="0" smtClean="0"/>
              <a:t>Symmetry</a:t>
            </a:r>
            <a:endParaRPr lang="en-GB"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1916831"/>
            <a:ext cx="2232670" cy="1343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360" y="3542444"/>
            <a:ext cx="2608445" cy="1636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8024" y="3781797"/>
            <a:ext cx="2293026" cy="2520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25803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 3</a:t>
            </a:r>
            <a:endParaRPr lang="en-GB" dirty="0"/>
          </a:p>
        </p:txBody>
      </p:sp>
      <p:sp>
        <p:nvSpPr>
          <p:cNvPr id="3" name="Content Placeholder 2"/>
          <p:cNvSpPr>
            <a:spLocks noGrp="1"/>
          </p:cNvSpPr>
          <p:nvPr>
            <p:ph idx="1"/>
          </p:nvPr>
        </p:nvSpPr>
        <p:spPr/>
        <p:txBody>
          <a:bodyPr/>
          <a:lstStyle/>
          <a:p>
            <a:r>
              <a:rPr lang="en-GB" dirty="0"/>
              <a:t>Research the properties of digital graphics and their suitability for use and explain with examples; </a:t>
            </a:r>
            <a:endParaRPr lang="en-GB" dirty="0" smtClean="0"/>
          </a:p>
          <a:p>
            <a:pPr>
              <a:buNone/>
            </a:pPr>
            <a:r>
              <a:rPr lang="en-GB" dirty="0"/>
              <a:t>a) How different purposes influence the design and layout of a digital graphic </a:t>
            </a:r>
            <a:r>
              <a:rPr lang="en-GB" dirty="0" smtClean="0"/>
              <a:t/>
            </a:r>
            <a:br>
              <a:rPr lang="en-GB" dirty="0" smtClean="0"/>
            </a:br>
            <a:endParaRPr lang="en-GB" dirty="0" smtClean="0"/>
          </a:p>
          <a:p>
            <a:pPr>
              <a:buNone/>
            </a:pPr>
            <a:r>
              <a:rPr lang="en-GB" dirty="0" smtClean="0"/>
              <a:t>b</a:t>
            </a:r>
            <a:r>
              <a:rPr lang="en-GB" dirty="0"/>
              <a:t>) How the audience influence the design and layout of a digital graphic</a:t>
            </a:r>
            <a:endParaRPr lang="en-GB" dirty="0" smtClean="0"/>
          </a:p>
          <a:p>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Learning objectives</a:t>
            </a:r>
            <a:endParaRPr lang="en-GB" dirty="0"/>
          </a:p>
        </p:txBody>
      </p:sp>
      <p:sp>
        <p:nvSpPr>
          <p:cNvPr id="3" name="Content Placeholder 2"/>
          <p:cNvSpPr>
            <a:spLocks noGrp="1"/>
          </p:cNvSpPr>
          <p:nvPr>
            <p:ph idx="1"/>
          </p:nvPr>
        </p:nvSpPr>
        <p:spPr/>
        <p:txBody>
          <a:bodyPr/>
          <a:lstStyle/>
          <a:p>
            <a:r>
              <a:rPr lang="en-GB" b="1" dirty="0"/>
              <a:t>LO1: Understand the purpose and properties of digital </a:t>
            </a:r>
            <a:r>
              <a:rPr lang="en-GB" b="1" dirty="0" smtClean="0"/>
              <a:t>graphics</a:t>
            </a:r>
          </a:p>
          <a:p>
            <a:r>
              <a:rPr lang="en-GB" b="1" dirty="0"/>
              <a:t>LO2: Be able to plan the creation of a digital </a:t>
            </a:r>
            <a:r>
              <a:rPr lang="en-GB" b="1" dirty="0" smtClean="0"/>
              <a:t>graphic</a:t>
            </a:r>
          </a:p>
          <a:p>
            <a:r>
              <a:rPr lang="en-GB" b="1" dirty="0"/>
              <a:t>LO3: Be able to create and save a digital </a:t>
            </a:r>
            <a:r>
              <a:rPr lang="en-GB" b="1" dirty="0" smtClean="0"/>
              <a:t>graphic</a:t>
            </a:r>
          </a:p>
          <a:p>
            <a:r>
              <a:rPr lang="en-GB" b="1" dirty="0"/>
              <a:t>LO4: Be able to review the digital graphic</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smtClean="0"/>
              <a:t>Audience, Purpose and Genre</a:t>
            </a:r>
            <a:endParaRPr lang="en-GB" dirty="0"/>
          </a:p>
        </p:txBody>
      </p:sp>
      <p:sp>
        <p:nvSpPr>
          <p:cNvPr id="6" name="Rectangle 5"/>
          <p:cNvSpPr/>
          <p:nvPr/>
        </p:nvSpPr>
        <p:spPr>
          <a:xfrm>
            <a:off x="551756" y="1710174"/>
            <a:ext cx="7056784" cy="3470694"/>
          </a:xfrm>
          <a:prstGeom prst="rect">
            <a:avLst/>
          </a:prstGeom>
        </p:spPr>
        <p:txBody>
          <a:bodyPr wrap="square">
            <a:spAutoFit/>
          </a:bodyPr>
          <a:lstStyle/>
          <a:p>
            <a:pPr marL="521208" lvl="1" indent="-228600">
              <a:lnSpc>
                <a:spcPct val="80000"/>
              </a:lnSpc>
              <a:spcBef>
                <a:spcPts val="500"/>
              </a:spcBef>
              <a:buClr>
                <a:schemeClr val="accent4"/>
              </a:buClr>
              <a:buSzPct val="80000"/>
              <a:buFont typeface="Wingdings 2"/>
              <a:buChar char=""/>
            </a:pPr>
            <a:r>
              <a:rPr lang="en-GB" sz="2400" dirty="0" smtClean="0"/>
              <a:t>Digital Graphics serve a</a:t>
            </a:r>
            <a:r>
              <a:rPr lang="en-GB" sz="2400" dirty="0"/>
              <a:t> specific purpose </a:t>
            </a:r>
            <a:r>
              <a:rPr lang="en-GB" sz="2400" dirty="0" smtClean="0"/>
              <a:t>appeal </a:t>
            </a:r>
            <a:r>
              <a:rPr lang="en-GB" sz="2400" dirty="0"/>
              <a:t>to an identified audience. For example, you may want to give the target audience </a:t>
            </a:r>
            <a:r>
              <a:rPr lang="en-GB" sz="2400" dirty="0" smtClean="0"/>
              <a:t>tourist </a:t>
            </a:r>
            <a:r>
              <a:rPr lang="en-GB" sz="2400" dirty="0"/>
              <a:t>information, or you might be hoping to sell a </a:t>
            </a:r>
            <a:r>
              <a:rPr lang="en-GB" sz="2400" dirty="0" smtClean="0"/>
              <a:t>product.</a:t>
            </a:r>
            <a:endParaRPr lang="en-GB" sz="2400" dirty="0"/>
          </a:p>
          <a:p>
            <a:pPr marL="521208" lvl="1" indent="-228600">
              <a:lnSpc>
                <a:spcPct val="80000"/>
              </a:lnSpc>
              <a:spcBef>
                <a:spcPts val="500"/>
              </a:spcBef>
              <a:buClr>
                <a:schemeClr val="accent4"/>
              </a:buClr>
              <a:buSzPct val="80000"/>
              <a:buFont typeface="Wingdings 2"/>
              <a:buChar char=""/>
            </a:pPr>
            <a:endParaRPr lang="en-GB" sz="2400" dirty="0" smtClean="0"/>
          </a:p>
          <a:p>
            <a:pPr marL="521208" lvl="1" indent="-228600">
              <a:lnSpc>
                <a:spcPct val="80000"/>
              </a:lnSpc>
              <a:spcBef>
                <a:spcPts val="500"/>
              </a:spcBef>
              <a:buClr>
                <a:schemeClr val="accent4"/>
              </a:buClr>
              <a:buSzPct val="80000"/>
              <a:buFont typeface="Wingdings 2"/>
              <a:buChar char=""/>
            </a:pPr>
            <a:r>
              <a:rPr lang="en-GB" sz="2400" dirty="0" smtClean="0"/>
              <a:t>Therefore the </a:t>
            </a:r>
            <a:r>
              <a:rPr lang="en-GB" sz="2400" dirty="0"/>
              <a:t>graphics you use will </a:t>
            </a:r>
            <a:r>
              <a:rPr lang="en-GB" sz="2400" dirty="0" smtClean="0"/>
              <a:t>depend </a:t>
            </a:r>
            <a:r>
              <a:rPr lang="en-GB" sz="2400" dirty="0"/>
              <a:t>on whether you want to </a:t>
            </a:r>
            <a:r>
              <a:rPr lang="en-GB" sz="2400" dirty="0" smtClean="0"/>
              <a:t>express a formal</a:t>
            </a:r>
            <a:r>
              <a:rPr lang="en-GB" sz="2400" dirty="0"/>
              <a:t> or informal tone. The size, position, colour and composition of the image will also differ according to different audiences.</a:t>
            </a:r>
          </a:p>
        </p:txBody>
      </p:sp>
    </p:spTree>
    <p:extLst>
      <p:ext uri="{BB962C8B-B14F-4D97-AF65-F5344CB8AC3E}">
        <p14:creationId xmlns:p14="http://schemas.microsoft.com/office/powerpoint/2010/main" val="26634026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dirty="0" smtClean="0"/>
              <a:t>Audience, Purpose and Genre</a:t>
            </a:r>
            <a:endParaRPr lang="en-GB" dirty="0"/>
          </a:p>
        </p:txBody>
      </p:sp>
      <p:sp>
        <p:nvSpPr>
          <p:cNvPr id="6" name="Rectangle 5"/>
          <p:cNvSpPr/>
          <p:nvPr/>
        </p:nvSpPr>
        <p:spPr>
          <a:xfrm>
            <a:off x="551756" y="1710174"/>
            <a:ext cx="7056784" cy="3598934"/>
          </a:xfrm>
          <a:prstGeom prst="rect">
            <a:avLst/>
          </a:prstGeom>
        </p:spPr>
        <p:txBody>
          <a:bodyPr wrap="square">
            <a:spAutoFit/>
          </a:bodyPr>
          <a:lstStyle/>
          <a:p>
            <a:pPr marL="521208" lvl="1" indent="-228600">
              <a:lnSpc>
                <a:spcPct val="80000"/>
              </a:lnSpc>
              <a:spcBef>
                <a:spcPts val="500"/>
              </a:spcBef>
              <a:buClr>
                <a:schemeClr val="accent4"/>
              </a:buClr>
              <a:buSzPct val="80000"/>
              <a:buFont typeface="Wingdings 2"/>
              <a:buChar char=""/>
            </a:pPr>
            <a:r>
              <a:rPr lang="en-GB" sz="2400" dirty="0"/>
              <a:t>Identifying the audience and catering for their needs is very important. A publication for children might include lots of cartoons, whereas a publication for adults might include photographs. </a:t>
            </a:r>
            <a:endParaRPr lang="en-GB" sz="2400" dirty="0" smtClean="0"/>
          </a:p>
          <a:p>
            <a:pPr marL="521208" lvl="1" indent="-228600">
              <a:lnSpc>
                <a:spcPct val="80000"/>
              </a:lnSpc>
              <a:spcBef>
                <a:spcPts val="500"/>
              </a:spcBef>
              <a:buClr>
                <a:schemeClr val="accent4"/>
              </a:buClr>
              <a:buSzPct val="80000"/>
              <a:buFont typeface="Wingdings 2"/>
              <a:buChar char=""/>
            </a:pPr>
            <a:endParaRPr lang="en-GB" sz="2400" dirty="0"/>
          </a:p>
          <a:p>
            <a:pPr marL="521208" lvl="1" indent="-228600">
              <a:lnSpc>
                <a:spcPct val="80000"/>
              </a:lnSpc>
              <a:spcBef>
                <a:spcPts val="500"/>
              </a:spcBef>
              <a:buClr>
                <a:schemeClr val="accent4"/>
              </a:buClr>
              <a:buSzPct val="80000"/>
              <a:buFont typeface="Wingdings 2"/>
              <a:buChar char=""/>
            </a:pPr>
            <a:r>
              <a:rPr lang="en-GB" sz="2400" dirty="0" smtClean="0"/>
              <a:t>The</a:t>
            </a:r>
            <a:r>
              <a:rPr lang="en-GB" sz="2400" dirty="0"/>
              <a:t> images, content and style of writing would be very different in both of these publications. </a:t>
            </a:r>
          </a:p>
          <a:p>
            <a:pPr marL="521208" lvl="1" indent="-228600">
              <a:lnSpc>
                <a:spcPct val="80000"/>
              </a:lnSpc>
              <a:spcBef>
                <a:spcPts val="500"/>
              </a:spcBef>
              <a:buClr>
                <a:schemeClr val="accent4"/>
              </a:buClr>
              <a:buSzPct val="80000"/>
              <a:buFont typeface="Wingdings 2"/>
              <a:buChar char=""/>
            </a:pPr>
            <a:endParaRPr lang="en-GB" sz="2400" dirty="0"/>
          </a:p>
          <a:p>
            <a:pPr marL="521208" lvl="1" indent="-228600">
              <a:lnSpc>
                <a:spcPct val="80000"/>
              </a:lnSpc>
              <a:spcBef>
                <a:spcPts val="500"/>
              </a:spcBef>
              <a:buClr>
                <a:schemeClr val="accent4"/>
              </a:buClr>
              <a:buSzPct val="80000"/>
              <a:buFont typeface="Wingdings 2"/>
              <a:buChar char=""/>
            </a:pPr>
            <a:r>
              <a:rPr lang="en-GB" sz="2400" dirty="0"/>
              <a:t>Getting this wrong could </a:t>
            </a:r>
            <a:r>
              <a:rPr lang="en-GB" sz="2400" dirty="0" smtClean="0"/>
              <a:t>be disastrous. </a:t>
            </a:r>
            <a:endParaRPr lang="en-GB" sz="2400" dirty="0"/>
          </a:p>
        </p:txBody>
      </p:sp>
    </p:spTree>
    <p:extLst>
      <p:ext uri="{BB962C8B-B14F-4D97-AF65-F5344CB8AC3E}">
        <p14:creationId xmlns:p14="http://schemas.microsoft.com/office/powerpoint/2010/main" val="16904142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 4</a:t>
            </a:r>
            <a:endParaRPr lang="en-GB" dirty="0"/>
          </a:p>
        </p:txBody>
      </p:sp>
      <p:sp>
        <p:nvSpPr>
          <p:cNvPr id="3" name="Content Placeholder 2"/>
          <p:cNvSpPr>
            <a:spLocks noGrp="1"/>
          </p:cNvSpPr>
          <p:nvPr>
            <p:ph idx="1"/>
          </p:nvPr>
        </p:nvSpPr>
        <p:spPr/>
        <p:txBody>
          <a:bodyPr>
            <a:normAutofit fontScale="85000" lnSpcReduction="20000"/>
          </a:bodyPr>
          <a:lstStyle/>
          <a:p>
            <a:endParaRPr lang="en-GB" dirty="0" smtClean="0"/>
          </a:p>
          <a:p>
            <a:r>
              <a:rPr lang="en-GB" dirty="0" smtClean="0"/>
              <a:t>Create a table with the headings </a:t>
            </a:r>
          </a:p>
          <a:p>
            <a:pPr lvl="1"/>
            <a:r>
              <a:rPr lang="en-GB" dirty="0" smtClean="0">
                <a:solidFill>
                  <a:schemeClr val="tx1"/>
                </a:solidFill>
              </a:rPr>
              <a:t>file extension</a:t>
            </a:r>
          </a:p>
          <a:p>
            <a:pPr lvl="1"/>
            <a:r>
              <a:rPr lang="en-GB" dirty="0" smtClean="0">
                <a:solidFill>
                  <a:schemeClr val="tx1"/>
                </a:solidFill>
              </a:rPr>
              <a:t>File Format</a:t>
            </a:r>
          </a:p>
          <a:p>
            <a:pPr lvl="1"/>
            <a:r>
              <a:rPr lang="en-GB" dirty="0" smtClean="0">
                <a:solidFill>
                  <a:schemeClr val="tx1"/>
                </a:solidFill>
              </a:rPr>
              <a:t>What are they used for</a:t>
            </a:r>
          </a:p>
          <a:p>
            <a:endParaRPr lang="en-GB" dirty="0">
              <a:hlinkClick r:id="rId3"/>
            </a:endParaRPr>
          </a:p>
          <a:p>
            <a:r>
              <a:rPr lang="en-GB" dirty="0" smtClean="0">
                <a:hlinkClick r:id="rId3"/>
              </a:rPr>
              <a:t>Good website to use</a:t>
            </a:r>
            <a:endParaRPr lang="en-GB" dirty="0" smtClean="0"/>
          </a:p>
          <a:p>
            <a:endParaRPr lang="en-GB" dirty="0" smtClean="0"/>
          </a:p>
          <a:p>
            <a:r>
              <a:rPr lang="en-GB" dirty="0"/>
              <a:t>tiff</a:t>
            </a:r>
            <a:endParaRPr lang="en-GB" dirty="0" smtClean="0"/>
          </a:p>
          <a:p>
            <a:r>
              <a:rPr lang="en-GB" dirty="0"/>
              <a:t>jpg</a:t>
            </a:r>
            <a:endParaRPr lang="en-GB" dirty="0" smtClean="0"/>
          </a:p>
          <a:p>
            <a:r>
              <a:rPr lang="en-GB" dirty="0" err="1" smtClean="0"/>
              <a:t>png</a:t>
            </a:r>
            <a:endParaRPr lang="en-GB" dirty="0" smtClean="0"/>
          </a:p>
          <a:p>
            <a:r>
              <a:rPr lang="en-GB" dirty="0" err="1"/>
              <a:t>giff</a:t>
            </a:r>
            <a:endParaRPr lang="en-GB" dirty="0" smtClean="0"/>
          </a:p>
          <a:p>
            <a:r>
              <a:rPr lang="en-GB" dirty="0" err="1"/>
              <a:t>pdf</a:t>
            </a:r>
            <a:endParaRPr lang="en-GB" dirty="0" smtClean="0"/>
          </a:p>
          <a:p>
            <a:r>
              <a:rPr lang="en-GB" dirty="0" err="1" smtClean="0"/>
              <a:t>psd</a:t>
            </a:r>
            <a:r>
              <a:rPr lang="en-GB" dirty="0" smtClean="0"/>
              <a:t> </a:t>
            </a:r>
            <a:endParaRPr lang="en-GB" dirty="0"/>
          </a:p>
        </p:txBody>
      </p:sp>
      <p:pic>
        <p:nvPicPr>
          <p:cNvPr id="4098" name="Picture 2" descr="http://vle.fulford.york.sch.uk/pluginfile.php/22118/course/section/6077/FileTypes.png"/>
          <p:cNvPicPr>
            <a:picLocks noChangeAspect="1" noChangeArrowheads="1"/>
          </p:cNvPicPr>
          <p:nvPr/>
        </p:nvPicPr>
        <p:blipFill>
          <a:blip r:embed="rId4" cstate="print"/>
          <a:srcRect/>
          <a:stretch>
            <a:fillRect/>
          </a:stretch>
        </p:blipFill>
        <p:spPr bwMode="auto">
          <a:xfrm>
            <a:off x="3995936" y="4097234"/>
            <a:ext cx="3577580" cy="2361203"/>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Starter</a:t>
            </a:r>
            <a:endParaRPr lang="en-GB" dirty="0"/>
          </a:p>
        </p:txBody>
      </p:sp>
      <p:sp>
        <p:nvSpPr>
          <p:cNvPr id="3" name="Content Placeholder 2"/>
          <p:cNvSpPr>
            <a:spLocks noGrp="1"/>
          </p:cNvSpPr>
          <p:nvPr>
            <p:ph sz="half" idx="1"/>
          </p:nvPr>
        </p:nvSpPr>
        <p:spPr/>
        <p:txBody>
          <a:bodyPr/>
          <a:lstStyle/>
          <a:p>
            <a:r>
              <a:rPr lang="en-GB" dirty="0" smtClean="0"/>
              <a:t>Power point</a:t>
            </a:r>
          </a:p>
          <a:p>
            <a:r>
              <a:rPr lang="en-GB" dirty="0" smtClean="0"/>
              <a:t>Excel</a:t>
            </a:r>
          </a:p>
          <a:p>
            <a:r>
              <a:rPr lang="en-GB" dirty="0" smtClean="0"/>
              <a:t>Word</a:t>
            </a:r>
          </a:p>
          <a:p>
            <a:r>
              <a:rPr lang="en-GB" dirty="0" err="1" smtClean="0"/>
              <a:t>Abobe</a:t>
            </a:r>
            <a:r>
              <a:rPr lang="en-GB" dirty="0" smtClean="0"/>
              <a:t> reader</a:t>
            </a:r>
          </a:p>
          <a:p>
            <a:endParaRPr lang="en-GB" dirty="0" smtClean="0"/>
          </a:p>
          <a:p>
            <a:endParaRPr lang="en-GB" dirty="0" smtClean="0"/>
          </a:p>
          <a:p>
            <a:endParaRPr lang="en-GB" dirty="0"/>
          </a:p>
        </p:txBody>
      </p:sp>
      <p:sp>
        <p:nvSpPr>
          <p:cNvPr id="4" name="Content Placeholder 3"/>
          <p:cNvSpPr>
            <a:spLocks noGrp="1"/>
          </p:cNvSpPr>
          <p:nvPr>
            <p:ph sz="half" idx="2"/>
          </p:nvPr>
        </p:nvSpPr>
        <p:spPr/>
        <p:txBody>
          <a:bodyPr/>
          <a:lstStyle/>
          <a:p>
            <a:r>
              <a:rPr lang="en-GB" dirty="0" smtClean="0"/>
              <a:t>.doc</a:t>
            </a:r>
          </a:p>
          <a:p>
            <a:r>
              <a:rPr lang="en-GB" dirty="0" smtClean="0"/>
              <a:t>.</a:t>
            </a:r>
            <a:r>
              <a:rPr lang="en-GB" dirty="0" err="1" smtClean="0"/>
              <a:t>ppt</a:t>
            </a:r>
            <a:endParaRPr lang="en-GB" dirty="0" smtClean="0"/>
          </a:p>
          <a:p>
            <a:r>
              <a:rPr lang="en-GB" dirty="0" smtClean="0"/>
              <a:t>.</a:t>
            </a:r>
            <a:r>
              <a:rPr lang="en-GB" dirty="0" err="1" smtClean="0"/>
              <a:t>pdf</a:t>
            </a:r>
            <a:endParaRPr lang="en-GB" dirty="0" smtClean="0"/>
          </a:p>
          <a:p>
            <a:r>
              <a:rPr lang="en-GB" dirty="0" smtClean="0"/>
              <a:t>.</a:t>
            </a:r>
            <a:r>
              <a:rPr lang="en-GB" dirty="0" err="1" smtClean="0"/>
              <a:t>xls</a:t>
            </a:r>
            <a:endParaRPr lang="en-GB" dirty="0"/>
          </a:p>
        </p:txBody>
      </p:sp>
    </p:spTree>
    <p:extLst>
      <p:ext uri="{BB962C8B-B14F-4D97-AF65-F5344CB8AC3E}">
        <p14:creationId xmlns:p14="http://schemas.microsoft.com/office/powerpoint/2010/main" val="34193417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Extension</a:t>
            </a:r>
            <a:endParaRPr lang="en-GB" dirty="0"/>
          </a:p>
        </p:txBody>
      </p:sp>
      <p:sp>
        <p:nvSpPr>
          <p:cNvPr id="3" name="Content Placeholder 2"/>
          <p:cNvSpPr>
            <a:spLocks noGrp="1"/>
          </p:cNvSpPr>
          <p:nvPr>
            <p:ph idx="1"/>
          </p:nvPr>
        </p:nvSpPr>
        <p:spPr/>
        <p:txBody>
          <a:bodyPr/>
          <a:lstStyle/>
          <a:p>
            <a:r>
              <a:rPr lang="en-GB" dirty="0" smtClean="0"/>
              <a:t>To </a:t>
            </a:r>
            <a:r>
              <a:rPr lang="en-GB" dirty="0"/>
              <a:t>achieve a higher grade you should add more examples of your own. Make sure that the file types are all related to digital graphics.</a:t>
            </a:r>
          </a:p>
        </p:txBody>
      </p:sp>
    </p:spTree>
    <p:extLst>
      <p:ext uri="{BB962C8B-B14F-4D97-AF65-F5344CB8AC3E}">
        <p14:creationId xmlns:p14="http://schemas.microsoft.com/office/powerpoint/2010/main" val="36520856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sz="2000" dirty="0" smtClean="0"/>
              <a:t>Give a brief explanation for raster and vector graphics.</a:t>
            </a:r>
          </a:p>
          <a:p>
            <a:r>
              <a:rPr lang="en-GB" sz="2000" dirty="0" smtClean="0"/>
              <a:t>Create a table as follows</a:t>
            </a:r>
            <a:r>
              <a:rPr lang="en-GB" dirty="0" smtClean="0"/>
              <a:t>:</a:t>
            </a:r>
            <a:endParaRPr lang="en-GB" dirty="0" smtClean="0">
              <a:solidFill>
                <a:schemeClr val="tx1"/>
              </a:solidFill>
            </a:endParaRPr>
          </a:p>
          <a:p>
            <a:pPr lvl="1"/>
            <a:endParaRPr lang="en-GB" dirty="0" smtClean="0">
              <a:solidFill>
                <a:schemeClr val="tx1"/>
              </a:solidFill>
            </a:endParaRPr>
          </a:p>
          <a:p>
            <a:endParaRPr lang="en-GB" dirty="0">
              <a:hlinkClick r:id="rId3"/>
            </a:endParaRPr>
          </a:p>
        </p:txBody>
      </p:sp>
      <p:sp>
        <p:nvSpPr>
          <p:cNvPr id="4" name="Title 3"/>
          <p:cNvSpPr>
            <a:spLocks noGrp="1"/>
          </p:cNvSpPr>
          <p:nvPr>
            <p:ph type="title"/>
          </p:nvPr>
        </p:nvSpPr>
        <p:spPr/>
        <p:txBody>
          <a:bodyPr>
            <a:normAutofit/>
          </a:bodyPr>
          <a:lstStyle/>
          <a:p>
            <a:r>
              <a:rPr lang="en-GB" dirty="0" smtClean="0"/>
              <a:t>Raster and vector Graphics</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1613749571"/>
              </p:ext>
            </p:extLst>
          </p:nvPr>
        </p:nvGraphicFramePr>
        <p:xfrm>
          <a:off x="611559" y="2636912"/>
          <a:ext cx="5912863" cy="3400802"/>
        </p:xfrm>
        <a:graphic>
          <a:graphicData uri="http://schemas.openxmlformats.org/drawingml/2006/table">
            <a:tbl>
              <a:tblPr firstRow="1" firstCol="1" bandRow="1"/>
              <a:tblGrid>
                <a:gridCol w="829056"/>
                <a:gridCol w="1511925"/>
                <a:gridCol w="1798290"/>
                <a:gridCol w="1773592"/>
              </a:tblGrid>
              <a:tr h="183152">
                <a:tc>
                  <a:txBody>
                    <a:bodyPr/>
                    <a:lstStyle/>
                    <a:p>
                      <a:pPr>
                        <a:spcAft>
                          <a:spcPts val="0"/>
                        </a:spcAft>
                      </a:pPr>
                      <a:r>
                        <a:rPr lang="en-GB" sz="1100" b="1">
                          <a:effectLst/>
                          <a:latin typeface="Arial"/>
                          <a:ea typeface="Times New Roman"/>
                        </a:rPr>
                        <a:t> </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a:ea typeface="Times New Roman"/>
                        </a:rPr>
                        <a:t>File Types</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a:ea typeface="Times New Roman"/>
                        </a:rPr>
                        <a:t>Advantages</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b="1">
                          <a:effectLst/>
                          <a:latin typeface="Arial"/>
                          <a:ea typeface="Times New Roman"/>
                        </a:rPr>
                        <a:t>Disadvantages</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3156">
                <a:tc>
                  <a:txBody>
                    <a:bodyPr/>
                    <a:lstStyle/>
                    <a:p>
                      <a:pPr>
                        <a:spcAft>
                          <a:spcPts val="0"/>
                        </a:spcAft>
                      </a:pPr>
                      <a:r>
                        <a:rPr lang="en-GB" sz="1100" b="1">
                          <a:effectLst/>
                          <a:latin typeface="Arial"/>
                          <a:ea typeface="Times New Roman"/>
                        </a:rPr>
                        <a:t>Bitmap or raster graphics</a:t>
                      </a:r>
                      <a:endParaRPr lang="en-GB" sz="1200">
                        <a:effectLst/>
                        <a:latin typeface="Times New Roman"/>
                        <a:ea typeface="Times New Roman"/>
                      </a:endParaRPr>
                    </a:p>
                    <a:p>
                      <a:pPr>
                        <a:spcAft>
                          <a:spcPts val="0"/>
                        </a:spcAft>
                      </a:pPr>
                      <a:r>
                        <a:rPr lang="en-GB" sz="1100">
                          <a:effectLst/>
                          <a:latin typeface="Arial"/>
                          <a:ea typeface="Times New Roman"/>
                        </a:rPr>
                        <a:t> </a:t>
                      </a:r>
                      <a:endParaRPr lang="en-GB" sz="1200">
                        <a:effectLst/>
                        <a:latin typeface="Times New Roman"/>
                        <a:ea typeface="Times New Roman"/>
                      </a:endParaRPr>
                    </a:p>
                    <a:p>
                      <a:pPr>
                        <a:spcAft>
                          <a:spcPts val="0"/>
                        </a:spcAft>
                      </a:pPr>
                      <a:r>
                        <a:rPr lang="en-GB" sz="1100">
                          <a:effectLst/>
                          <a:latin typeface="Arial"/>
                          <a:ea typeface="Times New Roman"/>
                        </a:rPr>
                        <a:t> </a:t>
                      </a:r>
                      <a:endParaRPr lang="en-GB" sz="1200">
                        <a:effectLst/>
                        <a:latin typeface="Times New Roman"/>
                        <a:ea typeface="Times New Roman"/>
                      </a:endParaRPr>
                    </a:p>
                    <a:p>
                      <a:pPr>
                        <a:spcAft>
                          <a:spcPts val="0"/>
                        </a:spcAft>
                      </a:pPr>
                      <a:r>
                        <a:rPr lang="en-GB" sz="1100">
                          <a:effectLst/>
                          <a:latin typeface="Arial"/>
                          <a:ea typeface="Times New Roman"/>
                        </a:rPr>
                        <a:t> </a:t>
                      </a:r>
                      <a:endParaRPr lang="en-GB" sz="1200">
                        <a:effectLst/>
                        <a:latin typeface="Times New Roman"/>
                        <a:ea typeface="Times New Roman"/>
                      </a:endParaRPr>
                    </a:p>
                    <a:p>
                      <a:pPr>
                        <a:spcAft>
                          <a:spcPts val="0"/>
                        </a:spcAft>
                      </a:pPr>
                      <a:r>
                        <a:rPr lang="en-GB" sz="1100">
                          <a:effectLst/>
                          <a:latin typeface="Arial"/>
                          <a:ea typeface="Times New Roman"/>
                        </a:rPr>
                        <a:t> </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Arial"/>
                          <a:ea typeface="Times New Roman"/>
                        </a:rPr>
                        <a:t> </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effectLst/>
                          <a:latin typeface="Arial"/>
                          <a:ea typeface="Times New Roman"/>
                        </a:rPr>
                        <a:t> </a:t>
                      </a:r>
                      <a:endParaRPr lang="en-GB"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Arial"/>
                          <a:ea typeface="Times New Roman"/>
                        </a:rPr>
                        <a:t> </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4494">
                <a:tc>
                  <a:txBody>
                    <a:bodyPr/>
                    <a:lstStyle/>
                    <a:p>
                      <a:pPr>
                        <a:spcAft>
                          <a:spcPts val="0"/>
                        </a:spcAft>
                      </a:pPr>
                      <a:r>
                        <a:rPr lang="en-GB" sz="1100" b="1">
                          <a:effectLst/>
                          <a:latin typeface="Arial"/>
                          <a:ea typeface="Times New Roman"/>
                        </a:rPr>
                        <a:t>Vector graphics</a:t>
                      </a:r>
                      <a:endParaRPr lang="en-GB" sz="1200">
                        <a:effectLst/>
                        <a:latin typeface="Times New Roman"/>
                        <a:ea typeface="Times New Roman"/>
                      </a:endParaRPr>
                    </a:p>
                    <a:p>
                      <a:pPr>
                        <a:spcAft>
                          <a:spcPts val="0"/>
                        </a:spcAft>
                      </a:pPr>
                      <a:r>
                        <a:rPr lang="en-GB" sz="1100">
                          <a:effectLst/>
                          <a:latin typeface="Arial"/>
                          <a:ea typeface="Times New Roman"/>
                        </a:rPr>
                        <a:t> </a:t>
                      </a:r>
                      <a:endParaRPr lang="en-GB" sz="1200">
                        <a:effectLst/>
                        <a:latin typeface="Times New Roman"/>
                        <a:ea typeface="Times New Roman"/>
                      </a:endParaRPr>
                    </a:p>
                    <a:p>
                      <a:pPr>
                        <a:spcAft>
                          <a:spcPts val="0"/>
                        </a:spcAft>
                      </a:pPr>
                      <a:r>
                        <a:rPr lang="en-GB" sz="1100">
                          <a:effectLst/>
                          <a:latin typeface="Arial"/>
                          <a:ea typeface="Times New Roman"/>
                        </a:rPr>
                        <a:t> </a:t>
                      </a:r>
                      <a:endParaRPr lang="en-GB" sz="1200">
                        <a:effectLst/>
                        <a:latin typeface="Times New Roman"/>
                        <a:ea typeface="Times New Roman"/>
                      </a:endParaRPr>
                    </a:p>
                    <a:p>
                      <a:pPr>
                        <a:spcAft>
                          <a:spcPts val="0"/>
                        </a:spcAft>
                      </a:pPr>
                      <a:r>
                        <a:rPr lang="en-GB" sz="1100">
                          <a:effectLst/>
                          <a:latin typeface="Arial"/>
                          <a:ea typeface="Times New Roman"/>
                        </a:rPr>
                        <a:t> </a:t>
                      </a:r>
                      <a:endParaRPr lang="en-GB" sz="1200">
                        <a:effectLst/>
                        <a:latin typeface="Times New Roman"/>
                        <a:ea typeface="Times New Roman"/>
                      </a:endParaRPr>
                    </a:p>
                    <a:p>
                      <a:pPr>
                        <a:spcAft>
                          <a:spcPts val="0"/>
                        </a:spcAft>
                      </a:pPr>
                      <a:r>
                        <a:rPr lang="en-GB" sz="1100">
                          <a:effectLst/>
                          <a:latin typeface="Arial"/>
                          <a:ea typeface="Times New Roman"/>
                        </a:rPr>
                        <a:t> </a:t>
                      </a:r>
                      <a:endParaRPr lang="en-GB" sz="1200">
                        <a:effectLst/>
                        <a:latin typeface="Times New Roman"/>
                        <a:ea typeface="Times New Roman"/>
                      </a:endParaRPr>
                    </a:p>
                    <a:p>
                      <a:pPr>
                        <a:spcAft>
                          <a:spcPts val="0"/>
                        </a:spcAft>
                      </a:pPr>
                      <a:r>
                        <a:rPr lang="en-GB" sz="1100">
                          <a:effectLst/>
                          <a:latin typeface="Arial"/>
                          <a:ea typeface="Times New Roman"/>
                        </a:rPr>
                        <a:t> </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Arial"/>
                          <a:ea typeface="Times New Roman"/>
                        </a:rPr>
                        <a:t> </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a:effectLst/>
                          <a:latin typeface="Arial"/>
                          <a:ea typeface="Times New Roman"/>
                        </a:rPr>
                        <a:t> </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100" dirty="0">
                          <a:effectLst/>
                          <a:latin typeface="Arial"/>
                          <a:ea typeface="Times New Roman"/>
                        </a:rPr>
                        <a:t> </a:t>
                      </a:r>
                      <a:endParaRPr lang="en-GB"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448799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Learning objective 2</a:t>
            </a:r>
            <a:endParaRPr lang="en-GB" dirty="0"/>
          </a:p>
        </p:txBody>
      </p:sp>
      <p:sp>
        <p:nvSpPr>
          <p:cNvPr id="3" name="Content Placeholder 2"/>
          <p:cNvSpPr>
            <a:spLocks noGrp="1"/>
          </p:cNvSpPr>
          <p:nvPr>
            <p:ph idx="1"/>
          </p:nvPr>
        </p:nvSpPr>
        <p:spPr/>
        <p:txBody>
          <a:bodyPr>
            <a:normAutofit fontScale="70000" lnSpcReduction="20000"/>
          </a:bodyPr>
          <a:lstStyle/>
          <a:p>
            <a:pPr marL="0" indent="0">
              <a:buNone/>
            </a:pPr>
            <a:r>
              <a:rPr lang="en-GB" b="1" dirty="0" smtClean="0"/>
              <a:t>A DVD cover for ‘Energy Matters’</a:t>
            </a:r>
          </a:p>
          <a:p>
            <a:r>
              <a:rPr lang="en-GB" dirty="0" smtClean="0"/>
              <a:t>Your client is producing a new film and needs to begin the development of the DVD cover. The title of the film is ‘Energy Matters’ and it is about the World’s demand for energy in the year 2020. The film is expected to be given a Certificate 12 rating when released. The DVD cover produced must be a single piece of digital graphic artwork that includes front cover, back cover and the spine. A high quality file for print purposes must be created together with a low resolution version suitable for use on a website. The website version will be used for promotion and be 400 pixels wide to fit the web page layout.</a:t>
            </a:r>
          </a:p>
          <a:p>
            <a:pPr marL="0" indent="0">
              <a:buNone/>
            </a:pPr>
            <a:r>
              <a:rPr lang="en-GB" dirty="0" smtClean="0"/>
              <a:t/>
            </a:r>
            <a:br>
              <a:rPr lang="en-GB" dirty="0" smtClean="0"/>
            </a:br>
            <a:r>
              <a:rPr lang="en-GB" dirty="0" smtClean="0"/>
              <a:t>The client has provided the blurb to be used on the back cover of the DVD:</a:t>
            </a:r>
            <a:br>
              <a:rPr lang="en-GB" dirty="0" smtClean="0"/>
            </a:br>
            <a:endParaRPr lang="en-GB" dirty="0" smtClean="0"/>
          </a:p>
          <a:p>
            <a:r>
              <a:rPr lang="en-GB" dirty="0" smtClean="0"/>
              <a:t>Narrated by Jack Dorsey from the award winning series ‘Earth Sources’ comes the ultimate portrait of the earth’s energy consumption. This documentary conveys the use of energy today and also highlights the worlds demand for energy in 2020 and what effect this will have on the earth in the long run.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 can change</a:t>
            </a:r>
            <a:endParaRPr lang="en-GB" dirty="0"/>
          </a:p>
        </p:txBody>
      </p:sp>
      <p:sp>
        <p:nvSpPr>
          <p:cNvPr id="3" name="Content Placeholder 2"/>
          <p:cNvSpPr>
            <a:spLocks noGrp="1"/>
          </p:cNvSpPr>
          <p:nvPr>
            <p:ph idx="1"/>
          </p:nvPr>
        </p:nvSpPr>
        <p:spPr/>
        <p:txBody>
          <a:bodyPr/>
          <a:lstStyle/>
          <a:p>
            <a:endParaRPr lang="en-GB" dirty="0" smtClean="0"/>
          </a:p>
          <a:p>
            <a:endParaRPr lang="en-GB" dirty="0"/>
          </a:p>
          <a:p>
            <a:r>
              <a:rPr lang="en-GB" sz="4800" dirty="0" smtClean="0"/>
              <a:t>Name </a:t>
            </a:r>
            <a:r>
              <a:rPr lang="en-GB" sz="4800" dirty="0"/>
              <a:t>of the film</a:t>
            </a:r>
          </a:p>
          <a:p>
            <a:r>
              <a:rPr lang="en-GB" sz="4800" dirty="0" smtClean="0"/>
              <a:t>What </a:t>
            </a:r>
            <a:r>
              <a:rPr lang="en-GB" sz="4800" dirty="0"/>
              <a:t>the film is about</a:t>
            </a:r>
          </a:p>
          <a:p>
            <a:r>
              <a:rPr lang="en-GB" sz="4800" dirty="0" smtClean="0"/>
              <a:t>Blurb</a:t>
            </a:r>
            <a:endParaRPr lang="en-GB" sz="4800" dirty="0"/>
          </a:p>
          <a:p>
            <a:endParaRPr lang="en-GB" dirty="0"/>
          </a:p>
        </p:txBody>
      </p:sp>
    </p:spTree>
    <p:extLst>
      <p:ext uri="{BB962C8B-B14F-4D97-AF65-F5344CB8AC3E}">
        <p14:creationId xmlns:p14="http://schemas.microsoft.com/office/powerpoint/2010/main" val="29039563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Your client and the target audience</a:t>
            </a:r>
            <a:endParaRPr lang="en-GB" dirty="0"/>
          </a:p>
        </p:txBody>
      </p:sp>
      <p:sp>
        <p:nvSpPr>
          <p:cNvPr id="3" name="Content Placeholder 2"/>
          <p:cNvSpPr>
            <a:spLocks noGrp="1"/>
          </p:cNvSpPr>
          <p:nvPr>
            <p:ph idx="1"/>
          </p:nvPr>
        </p:nvSpPr>
        <p:spPr/>
        <p:txBody>
          <a:bodyPr>
            <a:normAutofit/>
          </a:bodyPr>
          <a:lstStyle/>
          <a:p>
            <a:r>
              <a:rPr lang="en-GB" dirty="0" smtClean="0"/>
              <a:t>You need to:</a:t>
            </a:r>
          </a:p>
          <a:p>
            <a:r>
              <a:rPr lang="en-GB" dirty="0" smtClean="0"/>
              <a:t>consider the client’s requirements and how these are specified</a:t>
            </a:r>
          </a:p>
          <a:p>
            <a:r>
              <a:rPr lang="en-GB" dirty="0" smtClean="0"/>
              <a:t>consider the target audience for the DVD cover</a:t>
            </a:r>
          </a:p>
          <a:p>
            <a:r>
              <a:rPr lang="en-GB" dirty="0" smtClean="0"/>
              <a:t>Decide on a visual style and composition of the digital graphic</a:t>
            </a:r>
          </a:p>
          <a:p>
            <a:r>
              <a:rPr lang="en-GB" dirty="0" smtClean="0"/>
              <a:t>Identify what assets and resources you will need to create the graphic</a:t>
            </a:r>
          </a:p>
          <a:p>
            <a:r>
              <a:rPr lang="en-GB" dirty="0" smtClean="0"/>
              <a:t>Present your findings in a report or presentation</a:t>
            </a:r>
          </a:p>
          <a:p>
            <a:pPr>
              <a:buNone/>
            </a:pPr>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688"/>
            <a:ext cx="7239000" cy="1143000"/>
          </a:xfrm>
        </p:spPr>
        <p:txBody>
          <a:bodyPr>
            <a:normAutofit fontScale="90000"/>
          </a:bodyPr>
          <a:lstStyle/>
          <a:p>
            <a:r>
              <a:rPr lang="en-GB" dirty="0"/>
              <a:t>A work plan created as a text table in word processing software</a:t>
            </a:r>
            <a:r>
              <a:rPr lang="en-GB" dirty="0" smtClean="0"/>
              <a:t> </a:t>
            </a:r>
            <a:endParaRPr lang="en-GB" dirty="0"/>
          </a:p>
        </p:txBody>
      </p:sp>
      <p:graphicFrame>
        <p:nvGraphicFramePr>
          <p:cNvPr id="4" name="Content Placeholder 3"/>
          <p:cNvGraphicFramePr>
            <a:graphicFrameLocks noGrp="1"/>
          </p:cNvGraphicFramePr>
          <p:nvPr>
            <p:ph idx="1"/>
          </p:nvPr>
        </p:nvGraphicFramePr>
        <p:xfrm>
          <a:off x="1386840" y="2587149"/>
          <a:ext cx="5379720" cy="3084576"/>
        </p:xfrm>
        <a:graphic>
          <a:graphicData uri="http://schemas.openxmlformats.org/drawingml/2006/table">
            <a:tbl>
              <a:tblPr firstRow="1" firstCol="1" bandRow="1">
                <a:tableStyleId>{5C22544A-7EE6-4342-B048-85BDC9FD1C3A}</a:tableStyleId>
              </a:tblPr>
              <a:tblGrid>
                <a:gridCol w="2004060"/>
                <a:gridCol w="810895"/>
                <a:gridCol w="2564765"/>
              </a:tblGrid>
              <a:tr h="0">
                <a:tc>
                  <a:txBody>
                    <a:bodyPr/>
                    <a:lstStyle/>
                    <a:p>
                      <a:pPr>
                        <a:lnSpc>
                          <a:spcPct val="115000"/>
                        </a:lnSpc>
                        <a:spcAft>
                          <a:spcPts val="0"/>
                        </a:spcAft>
                        <a:tabLst>
                          <a:tab pos="1590675" algn="l"/>
                        </a:tabLst>
                      </a:pPr>
                      <a:r>
                        <a:rPr lang="en-GB" sz="1100">
                          <a:effectLst/>
                        </a:rPr>
                        <a:t>Activity</a:t>
                      </a:r>
                      <a:endParaRPr lang="en-GB" sz="1200">
                        <a:effectLst/>
                        <a:latin typeface="Times New Roman"/>
                        <a:ea typeface="Times New Roman"/>
                      </a:endParaRPr>
                    </a:p>
                  </a:txBody>
                  <a:tcPr marL="68580" marR="68580" marT="0" marB="0"/>
                </a:tc>
                <a:tc>
                  <a:txBody>
                    <a:bodyPr/>
                    <a:lstStyle/>
                    <a:p>
                      <a:pPr>
                        <a:lnSpc>
                          <a:spcPct val="115000"/>
                        </a:lnSpc>
                        <a:spcAft>
                          <a:spcPts val="0"/>
                        </a:spcAft>
                        <a:tabLst>
                          <a:tab pos="1590675" algn="l"/>
                        </a:tabLst>
                      </a:pPr>
                      <a:r>
                        <a:rPr lang="en-GB" sz="1100">
                          <a:effectLst/>
                        </a:rPr>
                        <a:t>Duration</a:t>
                      </a:r>
                      <a:endParaRPr lang="en-GB" sz="1200">
                        <a:effectLst/>
                        <a:latin typeface="Times New Roman"/>
                        <a:ea typeface="Times New Roman"/>
                      </a:endParaRPr>
                    </a:p>
                  </a:txBody>
                  <a:tcPr marL="68580" marR="68580" marT="0" marB="0"/>
                </a:tc>
                <a:tc>
                  <a:txBody>
                    <a:bodyPr/>
                    <a:lstStyle/>
                    <a:p>
                      <a:pPr>
                        <a:lnSpc>
                          <a:spcPct val="115000"/>
                        </a:lnSpc>
                        <a:spcAft>
                          <a:spcPts val="0"/>
                        </a:spcAft>
                        <a:tabLst>
                          <a:tab pos="1590675" algn="l"/>
                        </a:tabLst>
                      </a:pPr>
                      <a:r>
                        <a:rPr lang="en-GB" sz="1100">
                          <a:effectLst/>
                        </a:rPr>
                        <a:t>Resources</a:t>
                      </a:r>
                      <a:endParaRPr lang="en-GB" sz="1200">
                        <a:effectLst/>
                        <a:latin typeface="Times New Roman"/>
                        <a:ea typeface="Times New Roman"/>
                      </a:endParaRPr>
                    </a:p>
                  </a:txBody>
                  <a:tcPr marL="68580" marR="68580" marT="0" marB="0"/>
                </a:tc>
              </a:tr>
              <a:tr h="0">
                <a:tc>
                  <a:txBody>
                    <a:bodyPr/>
                    <a:lstStyle/>
                    <a:p>
                      <a:pPr>
                        <a:lnSpc>
                          <a:spcPct val="115000"/>
                        </a:lnSpc>
                        <a:spcAft>
                          <a:spcPts val="0"/>
                        </a:spcAft>
                        <a:tabLst>
                          <a:tab pos="1590675" algn="l"/>
                        </a:tabLst>
                      </a:pPr>
                      <a:r>
                        <a:rPr lang="en-GB" sz="1100">
                          <a:effectLst/>
                        </a:rPr>
                        <a:t>Find images for mood board</a:t>
                      </a:r>
                      <a:endParaRPr lang="en-GB" sz="1200">
                        <a:effectLst/>
                        <a:latin typeface="Times New Roman"/>
                        <a:ea typeface="Times New Roman"/>
                      </a:endParaRPr>
                    </a:p>
                  </a:txBody>
                  <a:tcPr marL="68580" marR="68580" marT="0" marB="0"/>
                </a:tc>
                <a:tc>
                  <a:txBody>
                    <a:bodyPr/>
                    <a:lstStyle/>
                    <a:p>
                      <a:pPr>
                        <a:lnSpc>
                          <a:spcPct val="115000"/>
                        </a:lnSpc>
                        <a:spcAft>
                          <a:spcPts val="0"/>
                        </a:spcAft>
                        <a:tabLst>
                          <a:tab pos="1590675" algn="l"/>
                        </a:tabLst>
                      </a:pPr>
                      <a:r>
                        <a:rPr lang="en-GB" sz="1100">
                          <a:effectLst/>
                        </a:rPr>
                        <a:t>1 hour</a:t>
                      </a:r>
                      <a:endParaRPr lang="en-GB" sz="1200">
                        <a:effectLst/>
                        <a:latin typeface="Times New Roman"/>
                        <a:ea typeface="Times New Roman"/>
                      </a:endParaRPr>
                    </a:p>
                  </a:txBody>
                  <a:tcPr marL="68580" marR="68580" marT="0" marB="0"/>
                </a:tc>
                <a:tc>
                  <a:txBody>
                    <a:bodyPr/>
                    <a:lstStyle/>
                    <a:p>
                      <a:pPr>
                        <a:lnSpc>
                          <a:spcPct val="115000"/>
                        </a:lnSpc>
                        <a:spcAft>
                          <a:spcPts val="0"/>
                        </a:spcAft>
                        <a:tabLst>
                          <a:tab pos="1590675" algn="l"/>
                        </a:tabLst>
                      </a:pPr>
                      <a:r>
                        <a:rPr lang="en-GB" sz="1100">
                          <a:effectLst/>
                        </a:rPr>
                        <a:t>Magazines, adverts, photos</a:t>
                      </a:r>
                      <a:endParaRPr lang="en-GB" sz="1200">
                        <a:effectLst/>
                        <a:latin typeface="Times New Roman"/>
                        <a:ea typeface="Times New Roman"/>
                      </a:endParaRPr>
                    </a:p>
                  </a:txBody>
                  <a:tcPr marL="68580" marR="68580" marT="0" marB="0"/>
                </a:tc>
              </a:tr>
              <a:tr h="0">
                <a:tc>
                  <a:txBody>
                    <a:bodyPr/>
                    <a:lstStyle/>
                    <a:p>
                      <a:pPr>
                        <a:lnSpc>
                          <a:spcPct val="115000"/>
                        </a:lnSpc>
                        <a:spcAft>
                          <a:spcPts val="0"/>
                        </a:spcAft>
                        <a:tabLst>
                          <a:tab pos="1590675" algn="l"/>
                        </a:tabLst>
                      </a:pPr>
                      <a:r>
                        <a:rPr lang="en-GB" sz="1100">
                          <a:effectLst/>
                        </a:rPr>
                        <a:t>Create mood board</a:t>
                      </a:r>
                      <a:endParaRPr lang="en-GB" sz="1200">
                        <a:effectLst/>
                        <a:latin typeface="Times New Roman"/>
                        <a:ea typeface="Times New Roman"/>
                      </a:endParaRPr>
                    </a:p>
                  </a:txBody>
                  <a:tcPr marL="68580" marR="68580" marT="0" marB="0"/>
                </a:tc>
                <a:tc>
                  <a:txBody>
                    <a:bodyPr/>
                    <a:lstStyle/>
                    <a:p>
                      <a:pPr>
                        <a:lnSpc>
                          <a:spcPct val="115000"/>
                        </a:lnSpc>
                        <a:spcAft>
                          <a:spcPts val="0"/>
                        </a:spcAft>
                        <a:tabLst>
                          <a:tab pos="1590675" algn="l"/>
                        </a:tabLst>
                      </a:pPr>
                      <a:r>
                        <a:rPr lang="en-GB" sz="1100">
                          <a:effectLst/>
                        </a:rPr>
                        <a:t>1 hour</a:t>
                      </a:r>
                      <a:endParaRPr lang="en-GB" sz="1200">
                        <a:effectLst/>
                        <a:latin typeface="Times New Roman"/>
                        <a:ea typeface="Times New Roman"/>
                      </a:endParaRPr>
                    </a:p>
                  </a:txBody>
                  <a:tcPr marL="68580" marR="68580" marT="0" marB="0"/>
                </a:tc>
                <a:tc>
                  <a:txBody>
                    <a:bodyPr/>
                    <a:lstStyle/>
                    <a:p>
                      <a:pPr>
                        <a:lnSpc>
                          <a:spcPct val="115000"/>
                        </a:lnSpc>
                        <a:spcAft>
                          <a:spcPts val="0"/>
                        </a:spcAft>
                        <a:tabLst>
                          <a:tab pos="1590675" algn="l"/>
                        </a:tabLst>
                      </a:pPr>
                      <a:r>
                        <a:rPr lang="en-GB" sz="1100">
                          <a:effectLst/>
                        </a:rPr>
                        <a:t>A3 paper, glue stick, scissors</a:t>
                      </a:r>
                      <a:endParaRPr lang="en-GB" sz="1200">
                        <a:effectLst/>
                        <a:latin typeface="Times New Roman"/>
                        <a:ea typeface="Times New Roman"/>
                      </a:endParaRPr>
                    </a:p>
                  </a:txBody>
                  <a:tcPr marL="68580" marR="68580" marT="0" marB="0"/>
                </a:tc>
              </a:tr>
              <a:tr h="0">
                <a:tc>
                  <a:txBody>
                    <a:bodyPr/>
                    <a:lstStyle/>
                    <a:p>
                      <a:pPr>
                        <a:lnSpc>
                          <a:spcPct val="115000"/>
                        </a:lnSpc>
                        <a:spcAft>
                          <a:spcPts val="0"/>
                        </a:spcAft>
                        <a:tabLst>
                          <a:tab pos="1590675" algn="l"/>
                        </a:tabLst>
                      </a:pPr>
                      <a:r>
                        <a:rPr lang="en-GB" sz="1100">
                          <a:effectLst/>
                        </a:rPr>
                        <a:t>Ideas for mind map</a:t>
                      </a:r>
                      <a:endParaRPr lang="en-GB" sz="1200">
                        <a:effectLst/>
                        <a:latin typeface="Times New Roman"/>
                        <a:ea typeface="Times New Roman"/>
                      </a:endParaRPr>
                    </a:p>
                  </a:txBody>
                  <a:tcPr marL="68580" marR="68580" marT="0" marB="0"/>
                </a:tc>
                <a:tc>
                  <a:txBody>
                    <a:bodyPr/>
                    <a:lstStyle/>
                    <a:p>
                      <a:pPr>
                        <a:lnSpc>
                          <a:spcPct val="115000"/>
                        </a:lnSpc>
                        <a:spcAft>
                          <a:spcPts val="0"/>
                        </a:spcAft>
                        <a:tabLst>
                          <a:tab pos="1590675" algn="l"/>
                        </a:tabLst>
                      </a:pPr>
                      <a:r>
                        <a:rPr lang="en-GB" sz="1100">
                          <a:effectLst/>
                        </a:rPr>
                        <a:t>30 mins</a:t>
                      </a:r>
                      <a:endParaRPr lang="en-GB" sz="1200">
                        <a:effectLst/>
                        <a:latin typeface="Times New Roman"/>
                        <a:ea typeface="Times New Roman"/>
                      </a:endParaRPr>
                    </a:p>
                  </a:txBody>
                  <a:tcPr marL="68580" marR="68580" marT="0" marB="0"/>
                </a:tc>
                <a:tc>
                  <a:txBody>
                    <a:bodyPr/>
                    <a:lstStyle/>
                    <a:p>
                      <a:pPr>
                        <a:lnSpc>
                          <a:spcPct val="115000"/>
                        </a:lnSpc>
                        <a:spcAft>
                          <a:spcPts val="0"/>
                        </a:spcAft>
                        <a:tabLst>
                          <a:tab pos="1590675" algn="l"/>
                        </a:tabLst>
                      </a:pPr>
                      <a:r>
                        <a:rPr lang="en-GB" sz="1100">
                          <a:effectLst/>
                        </a:rPr>
                        <a:t>Pen, paper</a:t>
                      </a:r>
                      <a:endParaRPr lang="en-GB" sz="1200">
                        <a:effectLst/>
                        <a:latin typeface="Times New Roman"/>
                        <a:ea typeface="Times New Roman"/>
                      </a:endParaRPr>
                    </a:p>
                  </a:txBody>
                  <a:tcPr marL="68580" marR="68580" marT="0" marB="0"/>
                </a:tc>
              </a:tr>
              <a:tr h="0">
                <a:tc>
                  <a:txBody>
                    <a:bodyPr/>
                    <a:lstStyle/>
                    <a:p>
                      <a:pPr>
                        <a:lnSpc>
                          <a:spcPct val="115000"/>
                        </a:lnSpc>
                        <a:spcAft>
                          <a:spcPts val="0"/>
                        </a:spcAft>
                        <a:tabLst>
                          <a:tab pos="1590675" algn="l"/>
                        </a:tabLst>
                      </a:pPr>
                      <a:r>
                        <a:rPr lang="en-GB" sz="1100">
                          <a:effectLst/>
                        </a:rPr>
                        <a:t>Create mind map</a:t>
                      </a:r>
                      <a:endParaRPr lang="en-GB" sz="1200">
                        <a:effectLst/>
                        <a:latin typeface="Times New Roman"/>
                        <a:ea typeface="Times New Roman"/>
                      </a:endParaRPr>
                    </a:p>
                  </a:txBody>
                  <a:tcPr marL="68580" marR="68580" marT="0" marB="0"/>
                </a:tc>
                <a:tc>
                  <a:txBody>
                    <a:bodyPr/>
                    <a:lstStyle/>
                    <a:p>
                      <a:pPr>
                        <a:lnSpc>
                          <a:spcPct val="115000"/>
                        </a:lnSpc>
                        <a:spcAft>
                          <a:spcPts val="0"/>
                        </a:spcAft>
                        <a:tabLst>
                          <a:tab pos="1590675" algn="l"/>
                        </a:tabLst>
                      </a:pPr>
                      <a:r>
                        <a:rPr lang="en-GB" sz="1100">
                          <a:effectLst/>
                        </a:rPr>
                        <a:t>1 hour</a:t>
                      </a:r>
                      <a:endParaRPr lang="en-GB" sz="1200">
                        <a:effectLst/>
                        <a:latin typeface="Times New Roman"/>
                        <a:ea typeface="Times New Roman"/>
                      </a:endParaRPr>
                    </a:p>
                  </a:txBody>
                  <a:tcPr marL="68580" marR="68580" marT="0" marB="0"/>
                </a:tc>
                <a:tc>
                  <a:txBody>
                    <a:bodyPr/>
                    <a:lstStyle/>
                    <a:p>
                      <a:pPr>
                        <a:lnSpc>
                          <a:spcPct val="115000"/>
                        </a:lnSpc>
                        <a:spcAft>
                          <a:spcPts val="0"/>
                        </a:spcAft>
                        <a:tabLst>
                          <a:tab pos="1590675" algn="l"/>
                        </a:tabLst>
                      </a:pPr>
                      <a:r>
                        <a:rPr lang="en-GB" sz="1100">
                          <a:effectLst/>
                        </a:rPr>
                        <a:t>Pen, paper</a:t>
                      </a:r>
                      <a:endParaRPr lang="en-GB" sz="1200">
                        <a:effectLst/>
                        <a:latin typeface="Times New Roman"/>
                        <a:ea typeface="Times New Roman"/>
                      </a:endParaRPr>
                    </a:p>
                  </a:txBody>
                  <a:tcPr marL="68580" marR="68580" marT="0" marB="0"/>
                </a:tc>
              </a:tr>
              <a:tr h="0">
                <a:tc>
                  <a:txBody>
                    <a:bodyPr/>
                    <a:lstStyle/>
                    <a:p>
                      <a:pPr>
                        <a:lnSpc>
                          <a:spcPct val="115000"/>
                        </a:lnSpc>
                        <a:spcAft>
                          <a:spcPts val="0"/>
                        </a:spcAft>
                        <a:tabLst>
                          <a:tab pos="1590675" algn="l"/>
                        </a:tabLst>
                      </a:pPr>
                      <a:r>
                        <a:rPr lang="en-GB" sz="1100">
                          <a:effectLst/>
                        </a:rPr>
                        <a:t>Plan visualisation</a:t>
                      </a:r>
                      <a:endParaRPr lang="en-GB" sz="1200">
                        <a:effectLst/>
                        <a:latin typeface="Times New Roman"/>
                        <a:ea typeface="Times New Roman"/>
                      </a:endParaRPr>
                    </a:p>
                  </a:txBody>
                  <a:tcPr marL="68580" marR="68580" marT="0" marB="0"/>
                </a:tc>
                <a:tc>
                  <a:txBody>
                    <a:bodyPr/>
                    <a:lstStyle/>
                    <a:p>
                      <a:pPr>
                        <a:lnSpc>
                          <a:spcPct val="115000"/>
                        </a:lnSpc>
                        <a:spcAft>
                          <a:spcPts val="0"/>
                        </a:spcAft>
                        <a:tabLst>
                          <a:tab pos="1590675" algn="l"/>
                        </a:tabLst>
                      </a:pPr>
                      <a:r>
                        <a:rPr lang="en-GB" sz="1100">
                          <a:effectLst/>
                        </a:rPr>
                        <a:t>30 mins</a:t>
                      </a:r>
                      <a:endParaRPr lang="en-GB" sz="1200">
                        <a:effectLst/>
                        <a:latin typeface="Times New Roman"/>
                        <a:ea typeface="Times New Roman"/>
                      </a:endParaRPr>
                    </a:p>
                  </a:txBody>
                  <a:tcPr marL="68580" marR="68580" marT="0" marB="0"/>
                </a:tc>
                <a:tc>
                  <a:txBody>
                    <a:bodyPr/>
                    <a:lstStyle/>
                    <a:p>
                      <a:pPr>
                        <a:lnSpc>
                          <a:spcPct val="115000"/>
                        </a:lnSpc>
                        <a:spcAft>
                          <a:spcPts val="0"/>
                        </a:spcAft>
                        <a:tabLst>
                          <a:tab pos="1590675" algn="l"/>
                        </a:tabLst>
                      </a:pPr>
                      <a:r>
                        <a:rPr lang="en-GB" sz="1100">
                          <a:effectLst/>
                        </a:rPr>
                        <a:t> </a:t>
                      </a:r>
                      <a:endParaRPr lang="en-GB" sz="1200">
                        <a:effectLst/>
                        <a:latin typeface="Times New Roman"/>
                        <a:ea typeface="Times New Roman"/>
                      </a:endParaRPr>
                    </a:p>
                  </a:txBody>
                  <a:tcPr marL="68580" marR="68580" marT="0" marB="0"/>
                </a:tc>
              </a:tr>
              <a:tr h="0">
                <a:tc>
                  <a:txBody>
                    <a:bodyPr/>
                    <a:lstStyle/>
                    <a:p>
                      <a:pPr>
                        <a:lnSpc>
                          <a:spcPct val="115000"/>
                        </a:lnSpc>
                        <a:spcAft>
                          <a:spcPts val="0"/>
                        </a:spcAft>
                        <a:tabLst>
                          <a:tab pos="1590675" algn="l"/>
                        </a:tabLst>
                      </a:pPr>
                      <a:r>
                        <a:rPr lang="en-GB" sz="1100">
                          <a:effectLst/>
                        </a:rPr>
                        <a:t>Create visualisation</a:t>
                      </a:r>
                      <a:endParaRPr lang="en-GB" sz="1200">
                        <a:effectLst/>
                        <a:latin typeface="Times New Roman"/>
                        <a:ea typeface="Times New Roman"/>
                      </a:endParaRPr>
                    </a:p>
                  </a:txBody>
                  <a:tcPr marL="68580" marR="68580" marT="0" marB="0"/>
                </a:tc>
                <a:tc>
                  <a:txBody>
                    <a:bodyPr/>
                    <a:lstStyle/>
                    <a:p>
                      <a:pPr>
                        <a:lnSpc>
                          <a:spcPct val="115000"/>
                        </a:lnSpc>
                        <a:spcAft>
                          <a:spcPts val="0"/>
                        </a:spcAft>
                        <a:tabLst>
                          <a:tab pos="1590675" algn="l"/>
                        </a:tabLst>
                      </a:pPr>
                      <a:r>
                        <a:rPr lang="en-GB" sz="1100">
                          <a:effectLst/>
                        </a:rPr>
                        <a:t>30 mins</a:t>
                      </a:r>
                      <a:endParaRPr lang="en-GB" sz="1200">
                        <a:effectLst/>
                        <a:latin typeface="Times New Roman"/>
                        <a:ea typeface="Times New Roman"/>
                      </a:endParaRPr>
                    </a:p>
                  </a:txBody>
                  <a:tcPr marL="68580" marR="68580" marT="0" marB="0"/>
                </a:tc>
                <a:tc>
                  <a:txBody>
                    <a:bodyPr/>
                    <a:lstStyle/>
                    <a:p>
                      <a:pPr>
                        <a:lnSpc>
                          <a:spcPct val="115000"/>
                        </a:lnSpc>
                        <a:spcAft>
                          <a:spcPts val="0"/>
                        </a:spcAft>
                        <a:tabLst>
                          <a:tab pos="1590675" algn="l"/>
                        </a:tabLst>
                      </a:pPr>
                      <a:r>
                        <a:rPr lang="en-GB" sz="1100">
                          <a:effectLst/>
                        </a:rPr>
                        <a:t>Desktop Publishing software</a:t>
                      </a:r>
                      <a:endParaRPr lang="en-GB" sz="1200">
                        <a:effectLst/>
                        <a:latin typeface="Times New Roman"/>
                        <a:ea typeface="Times New Roman"/>
                      </a:endParaRPr>
                    </a:p>
                  </a:txBody>
                  <a:tcPr marL="68580" marR="68580" marT="0" marB="0"/>
                </a:tc>
              </a:tr>
              <a:tr h="0">
                <a:tc>
                  <a:txBody>
                    <a:bodyPr/>
                    <a:lstStyle/>
                    <a:p>
                      <a:pPr>
                        <a:lnSpc>
                          <a:spcPct val="115000"/>
                        </a:lnSpc>
                        <a:spcAft>
                          <a:spcPts val="0"/>
                        </a:spcAft>
                        <a:tabLst>
                          <a:tab pos="1590675" algn="l"/>
                        </a:tabLst>
                      </a:pPr>
                      <a:r>
                        <a:rPr lang="en-GB" sz="1100">
                          <a:effectLst/>
                        </a:rPr>
                        <a:t>Develop story for storyboard</a:t>
                      </a:r>
                      <a:endParaRPr lang="en-GB" sz="1200">
                        <a:effectLst/>
                        <a:latin typeface="Times New Roman"/>
                        <a:ea typeface="Times New Roman"/>
                      </a:endParaRPr>
                    </a:p>
                  </a:txBody>
                  <a:tcPr marL="68580" marR="68580" marT="0" marB="0"/>
                </a:tc>
                <a:tc>
                  <a:txBody>
                    <a:bodyPr/>
                    <a:lstStyle/>
                    <a:p>
                      <a:pPr>
                        <a:lnSpc>
                          <a:spcPct val="115000"/>
                        </a:lnSpc>
                        <a:spcAft>
                          <a:spcPts val="0"/>
                        </a:spcAft>
                        <a:tabLst>
                          <a:tab pos="1590675" algn="l"/>
                        </a:tabLst>
                      </a:pPr>
                      <a:r>
                        <a:rPr lang="en-GB" sz="1100">
                          <a:effectLst/>
                        </a:rPr>
                        <a:t>1 hour</a:t>
                      </a:r>
                      <a:endParaRPr lang="en-GB" sz="1200">
                        <a:effectLst/>
                        <a:latin typeface="Times New Roman"/>
                        <a:ea typeface="Times New Roman"/>
                      </a:endParaRPr>
                    </a:p>
                  </a:txBody>
                  <a:tcPr marL="68580" marR="68580" marT="0" marB="0"/>
                </a:tc>
                <a:tc>
                  <a:txBody>
                    <a:bodyPr/>
                    <a:lstStyle/>
                    <a:p>
                      <a:pPr>
                        <a:lnSpc>
                          <a:spcPct val="115000"/>
                        </a:lnSpc>
                        <a:spcAft>
                          <a:spcPts val="0"/>
                        </a:spcAft>
                        <a:tabLst>
                          <a:tab pos="1590675" algn="l"/>
                        </a:tabLst>
                      </a:pPr>
                      <a:r>
                        <a:rPr lang="en-GB" sz="1100">
                          <a:effectLst/>
                        </a:rPr>
                        <a:t> </a:t>
                      </a:r>
                      <a:endParaRPr lang="en-GB" sz="1200">
                        <a:effectLst/>
                        <a:latin typeface="Times New Roman"/>
                        <a:ea typeface="Times New Roman"/>
                      </a:endParaRPr>
                    </a:p>
                  </a:txBody>
                  <a:tcPr marL="68580" marR="68580" marT="0" marB="0"/>
                </a:tc>
              </a:tr>
              <a:tr h="0">
                <a:tc>
                  <a:txBody>
                    <a:bodyPr/>
                    <a:lstStyle/>
                    <a:p>
                      <a:pPr>
                        <a:lnSpc>
                          <a:spcPct val="115000"/>
                        </a:lnSpc>
                        <a:spcAft>
                          <a:spcPts val="0"/>
                        </a:spcAft>
                        <a:tabLst>
                          <a:tab pos="1590675" algn="l"/>
                        </a:tabLst>
                      </a:pPr>
                      <a:r>
                        <a:rPr lang="en-GB" sz="1100">
                          <a:effectLst/>
                        </a:rPr>
                        <a:t>Plan scenes and durations</a:t>
                      </a:r>
                      <a:endParaRPr lang="en-GB" sz="1200">
                        <a:effectLst/>
                        <a:latin typeface="Times New Roman"/>
                        <a:ea typeface="Times New Roman"/>
                      </a:endParaRPr>
                    </a:p>
                  </a:txBody>
                  <a:tcPr marL="68580" marR="68580" marT="0" marB="0"/>
                </a:tc>
                <a:tc>
                  <a:txBody>
                    <a:bodyPr/>
                    <a:lstStyle/>
                    <a:p>
                      <a:pPr>
                        <a:lnSpc>
                          <a:spcPct val="115000"/>
                        </a:lnSpc>
                        <a:spcAft>
                          <a:spcPts val="0"/>
                        </a:spcAft>
                        <a:tabLst>
                          <a:tab pos="1590675" algn="l"/>
                        </a:tabLst>
                      </a:pPr>
                      <a:r>
                        <a:rPr lang="en-GB" sz="1100">
                          <a:effectLst/>
                        </a:rPr>
                        <a:t>30 mins</a:t>
                      </a:r>
                      <a:endParaRPr lang="en-GB" sz="1200">
                        <a:effectLst/>
                        <a:latin typeface="Times New Roman"/>
                        <a:ea typeface="Times New Roman"/>
                      </a:endParaRPr>
                    </a:p>
                  </a:txBody>
                  <a:tcPr marL="68580" marR="68580" marT="0" marB="0"/>
                </a:tc>
                <a:tc>
                  <a:txBody>
                    <a:bodyPr/>
                    <a:lstStyle/>
                    <a:p>
                      <a:pPr>
                        <a:lnSpc>
                          <a:spcPct val="115000"/>
                        </a:lnSpc>
                        <a:spcAft>
                          <a:spcPts val="0"/>
                        </a:spcAft>
                        <a:tabLst>
                          <a:tab pos="1590675" algn="l"/>
                        </a:tabLst>
                      </a:pPr>
                      <a:r>
                        <a:rPr lang="en-GB" sz="1100">
                          <a:effectLst/>
                        </a:rPr>
                        <a:t>Pen, paper</a:t>
                      </a:r>
                      <a:endParaRPr lang="en-GB" sz="1200">
                        <a:effectLst/>
                        <a:latin typeface="Times New Roman"/>
                        <a:ea typeface="Times New Roman"/>
                      </a:endParaRPr>
                    </a:p>
                  </a:txBody>
                  <a:tcPr marL="68580" marR="68580" marT="0" marB="0"/>
                </a:tc>
              </a:tr>
              <a:tr h="0">
                <a:tc>
                  <a:txBody>
                    <a:bodyPr/>
                    <a:lstStyle/>
                    <a:p>
                      <a:pPr>
                        <a:lnSpc>
                          <a:spcPct val="115000"/>
                        </a:lnSpc>
                        <a:spcAft>
                          <a:spcPts val="0"/>
                        </a:spcAft>
                        <a:tabLst>
                          <a:tab pos="1590675" algn="l"/>
                        </a:tabLst>
                      </a:pPr>
                      <a:r>
                        <a:rPr lang="en-GB" sz="1100">
                          <a:effectLst/>
                        </a:rPr>
                        <a:t>Create storyboard</a:t>
                      </a:r>
                      <a:endParaRPr lang="en-GB" sz="1200">
                        <a:effectLst/>
                        <a:latin typeface="Times New Roman"/>
                        <a:ea typeface="Times New Roman"/>
                      </a:endParaRPr>
                    </a:p>
                  </a:txBody>
                  <a:tcPr marL="68580" marR="68580" marT="0" marB="0"/>
                </a:tc>
                <a:tc>
                  <a:txBody>
                    <a:bodyPr/>
                    <a:lstStyle/>
                    <a:p>
                      <a:pPr>
                        <a:lnSpc>
                          <a:spcPct val="115000"/>
                        </a:lnSpc>
                        <a:spcAft>
                          <a:spcPts val="0"/>
                        </a:spcAft>
                        <a:tabLst>
                          <a:tab pos="1590675" algn="l"/>
                        </a:tabLst>
                      </a:pPr>
                      <a:r>
                        <a:rPr lang="en-GB" sz="1100">
                          <a:effectLst/>
                        </a:rPr>
                        <a:t>1 hour</a:t>
                      </a:r>
                      <a:endParaRPr lang="en-GB" sz="1200">
                        <a:effectLst/>
                        <a:latin typeface="Times New Roman"/>
                        <a:ea typeface="Times New Roman"/>
                      </a:endParaRPr>
                    </a:p>
                  </a:txBody>
                  <a:tcPr marL="68580" marR="68580" marT="0" marB="0"/>
                </a:tc>
                <a:tc>
                  <a:txBody>
                    <a:bodyPr/>
                    <a:lstStyle/>
                    <a:p>
                      <a:pPr>
                        <a:lnSpc>
                          <a:spcPct val="115000"/>
                        </a:lnSpc>
                        <a:spcAft>
                          <a:spcPts val="0"/>
                        </a:spcAft>
                        <a:tabLst>
                          <a:tab pos="1590675" algn="l"/>
                        </a:tabLst>
                      </a:pPr>
                      <a:r>
                        <a:rPr lang="en-GB" sz="1100">
                          <a:effectLst/>
                        </a:rPr>
                        <a:t>Storyboard templates</a:t>
                      </a:r>
                      <a:endParaRPr lang="en-GB" sz="1200">
                        <a:effectLst/>
                        <a:latin typeface="Times New Roman"/>
                        <a:ea typeface="Times New Roman"/>
                      </a:endParaRPr>
                    </a:p>
                  </a:txBody>
                  <a:tcPr marL="68580" marR="68580" marT="0" marB="0"/>
                </a:tc>
              </a:tr>
              <a:tr h="0">
                <a:tc>
                  <a:txBody>
                    <a:bodyPr/>
                    <a:lstStyle/>
                    <a:p>
                      <a:pPr>
                        <a:lnSpc>
                          <a:spcPct val="115000"/>
                        </a:lnSpc>
                        <a:spcAft>
                          <a:spcPts val="0"/>
                        </a:spcAft>
                        <a:tabLst>
                          <a:tab pos="1590675" algn="l"/>
                        </a:tabLst>
                      </a:pPr>
                      <a:r>
                        <a:rPr lang="en-GB" sz="1100">
                          <a:effectLst/>
                        </a:rPr>
                        <a:t>Digitise documents</a:t>
                      </a:r>
                      <a:endParaRPr lang="en-GB" sz="1200">
                        <a:effectLst/>
                        <a:latin typeface="Times New Roman"/>
                        <a:ea typeface="Times New Roman"/>
                      </a:endParaRPr>
                    </a:p>
                  </a:txBody>
                  <a:tcPr marL="68580" marR="68580" marT="0" marB="0"/>
                </a:tc>
                <a:tc>
                  <a:txBody>
                    <a:bodyPr/>
                    <a:lstStyle/>
                    <a:p>
                      <a:pPr>
                        <a:lnSpc>
                          <a:spcPct val="115000"/>
                        </a:lnSpc>
                        <a:spcAft>
                          <a:spcPts val="0"/>
                        </a:spcAft>
                        <a:tabLst>
                          <a:tab pos="1590675" algn="l"/>
                        </a:tabLst>
                      </a:pPr>
                      <a:r>
                        <a:rPr lang="en-GB" sz="1100">
                          <a:effectLst/>
                        </a:rPr>
                        <a:t>30 mins</a:t>
                      </a:r>
                      <a:endParaRPr lang="en-GB" sz="1200">
                        <a:effectLst/>
                        <a:latin typeface="Times New Roman"/>
                        <a:ea typeface="Times New Roman"/>
                      </a:endParaRPr>
                    </a:p>
                  </a:txBody>
                  <a:tcPr marL="68580" marR="68580" marT="0" marB="0"/>
                </a:tc>
                <a:tc>
                  <a:txBody>
                    <a:bodyPr/>
                    <a:lstStyle/>
                    <a:p>
                      <a:pPr>
                        <a:lnSpc>
                          <a:spcPct val="115000"/>
                        </a:lnSpc>
                        <a:spcAft>
                          <a:spcPts val="0"/>
                        </a:spcAft>
                        <a:tabLst>
                          <a:tab pos="1590675" algn="l"/>
                        </a:tabLst>
                      </a:pPr>
                      <a:r>
                        <a:rPr lang="en-GB" sz="1100">
                          <a:effectLst/>
                        </a:rPr>
                        <a:t>Scanner, digital camera</a:t>
                      </a:r>
                      <a:endParaRPr lang="en-GB" sz="1200">
                        <a:effectLst/>
                        <a:latin typeface="Times New Roman"/>
                        <a:ea typeface="Times New Roman"/>
                      </a:endParaRPr>
                    </a:p>
                  </a:txBody>
                  <a:tcPr marL="68580" marR="68580" marT="0" marB="0"/>
                </a:tc>
              </a:tr>
              <a:tr h="0">
                <a:tc>
                  <a:txBody>
                    <a:bodyPr/>
                    <a:lstStyle/>
                    <a:p>
                      <a:pPr>
                        <a:lnSpc>
                          <a:spcPct val="115000"/>
                        </a:lnSpc>
                        <a:spcAft>
                          <a:spcPts val="0"/>
                        </a:spcAft>
                        <a:tabLst>
                          <a:tab pos="1590675" algn="l"/>
                        </a:tabLst>
                      </a:pPr>
                      <a:r>
                        <a:rPr lang="en-GB" sz="1100">
                          <a:effectLst/>
                        </a:rPr>
                        <a:t>Send to client</a:t>
                      </a:r>
                      <a:endParaRPr lang="en-GB" sz="1200">
                        <a:effectLst/>
                        <a:latin typeface="Times New Roman"/>
                        <a:ea typeface="Times New Roman"/>
                      </a:endParaRPr>
                    </a:p>
                  </a:txBody>
                  <a:tcPr marL="68580" marR="68580" marT="0" marB="0"/>
                </a:tc>
                <a:tc>
                  <a:txBody>
                    <a:bodyPr/>
                    <a:lstStyle/>
                    <a:p>
                      <a:pPr>
                        <a:lnSpc>
                          <a:spcPct val="115000"/>
                        </a:lnSpc>
                        <a:spcAft>
                          <a:spcPts val="0"/>
                        </a:spcAft>
                        <a:tabLst>
                          <a:tab pos="1590675" algn="l"/>
                        </a:tabLst>
                      </a:pPr>
                      <a:r>
                        <a:rPr lang="en-GB" sz="1100">
                          <a:effectLst/>
                        </a:rPr>
                        <a:t>5 mins</a:t>
                      </a:r>
                      <a:endParaRPr lang="en-GB" sz="1200">
                        <a:effectLst/>
                        <a:latin typeface="Times New Roman"/>
                        <a:ea typeface="Times New Roman"/>
                      </a:endParaRPr>
                    </a:p>
                  </a:txBody>
                  <a:tcPr marL="68580" marR="68580" marT="0" marB="0"/>
                </a:tc>
                <a:tc>
                  <a:txBody>
                    <a:bodyPr/>
                    <a:lstStyle/>
                    <a:p>
                      <a:pPr>
                        <a:lnSpc>
                          <a:spcPct val="115000"/>
                        </a:lnSpc>
                        <a:spcAft>
                          <a:spcPts val="0"/>
                        </a:spcAft>
                        <a:tabLst>
                          <a:tab pos="1590675" algn="l"/>
                        </a:tabLst>
                      </a:pPr>
                      <a:r>
                        <a:rPr lang="en-GB" sz="1100">
                          <a:effectLst/>
                        </a:rPr>
                        <a:t>Computer system with email</a:t>
                      </a:r>
                      <a:endParaRPr lang="en-GB" sz="1200">
                        <a:effectLst/>
                        <a:latin typeface="Times New Roman"/>
                        <a:ea typeface="Times New Roman"/>
                      </a:endParaRPr>
                    </a:p>
                  </a:txBody>
                  <a:tcPr marL="68580" marR="68580" marT="0" marB="0"/>
                </a:tc>
              </a:tr>
              <a:tr h="0">
                <a:tc>
                  <a:txBody>
                    <a:bodyPr/>
                    <a:lstStyle/>
                    <a:p>
                      <a:pPr>
                        <a:lnSpc>
                          <a:spcPct val="115000"/>
                        </a:lnSpc>
                        <a:spcAft>
                          <a:spcPts val="0"/>
                        </a:spcAft>
                        <a:tabLst>
                          <a:tab pos="1590675" algn="l"/>
                        </a:tabLst>
                      </a:pPr>
                      <a:r>
                        <a:rPr lang="en-GB" sz="1100">
                          <a:effectLst/>
                        </a:rPr>
                        <a:t>Obtain feedback</a:t>
                      </a:r>
                      <a:endParaRPr lang="en-GB" sz="1200">
                        <a:effectLst/>
                        <a:latin typeface="Times New Roman"/>
                        <a:ea typeface="Times New Roman"/>
                      </a:endParaRPr>
                    </a:p>
                  </a:txBody>
                  <a:tcPr marL="68580" marR="68580" marT="0" marB="0"/>
                </a:tc>
                <a:tc>
                  <a:txBody>
                    <a:bodyPr/>
                    <a:lstStyle/>
                    <a:p>
                      <a:pPr>
                        <a:lnSpc>
                          <a:spcPct val="115000"/>
                        </a:lnSpc>
                        <a:spcAft>
                          <a:spcPts val="0"/>
                        </a:spcAft>
                        <a:tabLst>
                          <a:tab pos="1590675" algn="l"/>
                        </a:tabLst>
                      </a:pPr>
                      <a:r>
                        <a:rPr lang="en-GB" sz="1100">
                          <a:effectLst/>
                        </a:rPr>
                        <a:t>30 mins</a:t>
                      </a:r>
                      <a:endParaRPr lang="en-GB" sz="1200">
                        <a:effectLst/>
                        <a:latin typeface="Times New Roman"/>
                        <a:ea typeface="Times New Roman"/>
                      </a:endParaRPr>
                    </a:p>
                  </a:txBody>
                  <a:tcPr marL="68580" marR="68580" marT="0" marB="0"/>
                </a:tc>
                <a:tc>
                  <a:txBody>
                    <a:bodyPr/>
                    <a:lstStyle/>
                    <a:p>
                      <a:pPr>
                        <a:lnSpc>
                          <a:spcPct val="115000"/>
                        </a:lnSpc>
                        <a:spcAft>
                          <a:spcPts val="0"/>
                        </a:spcAft>
                        <a:tabLst>
                          <a:tab pos="1590675" algn="l"/>
                        </a:tabLst>
                      </a:pPr>
                      <a:r>
                        <a:rPr lang="en-GB" sz="1100">
                          <a:effectLst/>
                        </a:rPr>
                        <a:t> </a:t>
                      </a:r>
                      <a:endParaRPr lang="en-GB" sz="1200">
                        <a:effectLst/>
                        <a:latin typeface="Times New Roman"/>
                        <a:ea typeface="Times New Roman"/>
                      </a:endParaRPr>
                    </a:p>
                  </a:txBody>
                  <a:tcPr marL="68580" marR="68580" marT="0" marB="0"/>
                </a:tc>
              </a:tr>
              <a:tr h="0">
                <a:tc>
                  <a:txBody>
                    <a:bodyPr/>
                    <a:lstStyle/>
                    <a:p>
                      <a:pPr>
                        <a:lnSpc>
                          <a:spcPct val="115000"/>
                        </a:lnSpc>
                        <a:spcAft>
                          <a:spcPts val="0"/>
                        </a:spcAft>
                        <a:tabLst>
                          <a:tab pos="1590675" algn="l"/>
                        </a:tabLst>
                      </a:pPr>
                      <a:r>
                        <a:rPr lang="en-GB" sz="1100">
                          <a:effectLst/>
                        </a:rPr>
                        <a:t>Make changes</a:t>
                      </a:r>
                      <a:endParaRPr lang="en-GB" sz="1200">
                        <a:effectLst/>
                        <a:latin typeface="Times New Roman"/>
                        <a:ea typeface="Times New Roman"/>
                      </a:endParaRPr>
                    </a:p>
                  </a:txBody>
                  <a:tcPr marL="68580" marR="68580" marT="0" marB="0"/>
                </a:tc>
                <a:tc>
                  <a:txBody>
                    <a:bodyPr/>
                    <a:lstStyle/>
                    <a:p>
                      <a:pPr>
                        <a:lnSpc>
                          <a:spcPct val="115000"/>
                        </a:lnSpc>
                        <a:spcAft>
                          <a:spcPts val="0"/>
                        </a:spcAft>
                        <a:tabLst>
                          <a:tab pos="1590675" algn="l"/>
                        </a:tabLst>
                      </a:pPr>
                      <a:r>
                        <a:rPr lang="en-GB" sz="1100">
                          <a:effectLst/>
                        </a:rPr>
                        <a:t>1 hour</a:t>
                      </a:r>
                      <a:endParaRPr lang="en-GB" sz="1200">
                        <a:effectLst/>
                        <a:latin typeface="Times New Roman"/>
                        <a:ea typeface="Times New Roman"/>
                      </a:endParaRPr>
                    </a:p>
                  </a:txBody>
                  <a:tcPr marL="68580" marR="68580" marT="0" marB="0"/>
                </a:tc>
                <a:tc>
                  <a:txBody>
                    <a:bodyPr/>
                    <a:lstStyle/>
                    <a:p>
                      <a:pPr>
                        <a:lnSpc>
                          <a:spcPct val="115000"/>
                        </a:lnSpc>
                        <a:spcAft>
                          <a:spcPts val="0"/>
                        </a:spcAft>
                        <a:tabLst>
                          <a:tab pos="1590675" algn="l"/>
                        </a:tabLst>
                      </a:pPr>
                      <a:r>
                        <a:rPr lang="en-GB" sz="1100">
                          <a:effectLst/>
                        </a:rPr>
                        <a:t> </a:t>
                      </a:r>
                      <a:endParaRPr lang="en-GB" sz="1200">
                        <a:effectLst/>
                        <a:latin typeface="Times New Roman"/>
                        <a:ea typeface="Times New Roman"/>
                      </a:endParaRPr>
                    </a:p>
                  </a:txBody>
                  <a:tcPr marL="68580" marR="68580" marT="0" marB="0"/>
                </a:tc>
              </a:tr>
              <a:tr h="0">
                <a:tc>
                  <a:txBody>
                    <a:bodyPr/>
                    <a:lstStyle/>
                    <a:p>
                      <a:pPr algn="r">
                        <a:lnSpc>
                          <a:spcPct val="115000"/>
                        </a:lnSpc>
                        <a:spcAft>
                          <a:spcPts val="0"/>
                        </a:spcAft>
                        <a:tabLst>
                          <a:tab pos="1590675" algn="l"/>
                        </a:tabLst>
                      </a:pPr>
                      <a:r>
                        <a:rPr lang="en-GB" sz="1100">
                          <a:effectLst/>
                        </a:rPr>
                        <a:t>Total</a:t>
                      </a:r>
                      <a:endParaRPr lang="en-GB" sz="1200">
                        <a:effectLst/>
                        <a:latin typeface="Times New Roman"/>
                        <a:ea typeface="Times New Roman"/>
                      </a:endParaRPr>
                    </a:p>
                  </a:txBody>
                  <a:tcPr marL="68580" marR="68580" marT="0" marB="0"/>
                </a:tc>
                <a:tc>
                  <a:txBody>
                    <a:bodyPr/>
                    <a:lstStyle/>
                    <a:p>
                      <a:pPr>
                        <a:lnSpc>
                          <a:spcPct val="115000"/>
                        </a:lnSpc>
                        <a:spcAft>
                          <a:spcPts val="0"/>
                        </a:spcAft>
                        <a:tabLst>
                          <a:tab pos="1590675" algn="l"/>
                        </a:tabLst>
                      </a:pPr>
                      <a:r>
                        <a:rPr lang="en-GB" sz="1100">
                          <a:effectLst/>
                        </a:rPr>
                        <a:t>9h 5mins</a:t>
                      </a:r>
                      <a:endParaRPr lang="en-GB" sz="1200">
                        <a:effectLst/>
                        <a:latin typeface="Times New Roman"/>
                        <a:ea typeface="Times New Roman"/>
                      </a:endParaRPr>
                    </a:p>
                  </a:txBody>
                  <a:tcPr marL="68580" marR="68580" marT="0" marB="0"/>
                </a:tc>
                <a:tc>
                  <a:txBody>
                    <a:bodyPr/>
                    <a:lstStyle/>
                    <a:p>
                      <a:pPr>
                        <a:lnSpc>
                          <a:spcPct val="115000"/>
                        </a:lnSpc>
                        <a:spcAft>
                          <a:spcPts val="0"/>
                        </a:spcAft>
                        <a:tabLst>
                          <a:tab pos="1590675" algn="l"/>
                        </a:tabLst>
                      </a:pPr>
                      <a:r>
                        <a:rPr lang="en-GB" sz="1100" dirty="0">
                          <a:effectLst/>
                        </a:rPr>
                        <a:t> </a:t>
                      </a:r>
                      <a:endParaRPr lang="en-GB" sz="1200" dirty="0">
                        <a:effectLst/>
                        <a:latin typeface="Times New Roman"/>
                        <a:ea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objective 1</a:t>
            </a:r>
            <a:endParaRPr lang="en-GB" dirty="0"/>
          </a:p>
        </p:txBody>
      </p:sp>
      <p:sp>
        <p:nvSpPr>
          <p:cNvPr id="3" name="Content Placeholder 2"/>
          <p:cNvSpPr>
            <a:spLocks noGrp="1"/>
          </p:cNvSpPr>
          <p:nvPr>
            <p:ph idx="1"/>
          </p:nvPr>
        </p:nvSpPr>
        <p:spPr/>
        <p:txBody>
          <a:bodyPr/>
          <a:lstStyle/>
          <a:p>
            <a:r>
              <a:rPr lang="en-GB" b="1" dirty="0"/>
              <a:t>Investigate digital graphics </a:t>
            </a:r>
            <a:endParaRPr lang="en-GB" b="1" dirty="0" smtClean="0"/>
          </a:p>
          <a:p>
            <a:endParaRPr lang="en-GB" b="1" dirty="0" smtClean="0"/>
          </a:p>
          <a:p>
            <a:pPr>
              <a:buNone/>
            </a:pPr>
            <a:r>
              <a:rPr lang="en-GB" dirty="0"/>
              <a:t>You have 4 tasks to complete for LO1 </a:t>
            </a:r>
            <a:r>
              <a:rPr lang="en-GB" dirty="0" smtClean="0"/>
              <a:t>which should </a:t>
            </a:r>
            <a:r>
              <a:rPr lang="en-GB" dirty="0"/>
              <a:t>be completed in one </a:t>
            </a:r>
            <a:r>
              <a:rPr lang="en-GB" dirty="0" smtClean="0"/>
              <a:t>presentation </a:t>
            </a:r>
            <a:r>
              <a:rPr lang="en-GB" dirty="0"/>
              <a:t>called investigating digital graphics. </a:t>
            </a:r>
            <a:endParaRPr lang="en-GB" dirty="0" smtClean="0"/>
          </a:p>
          <a:p>
            <a:pPr>
              <a:buNone/>
            </a:pPr>
            <a:endParaRPr lang="en-GB" dirty="0"/>
          </a:p>
          <a:p>
            <a:pPr>
              <a:buNone/>
            </a:pPr>
            <a:r>
              <a:rPr lang="en-GB" dirty="0" smtClean="0"/>
              <a:t>You </a:t>
            </a:r>
            <a:r>
              <a:rPr lang="en-GB" dirty="0"/>
              <a:t>should </a:t>
            </a:r>
            <a:r>
              <a:rPr lang="en-GB" dirty="0" smtClean="0"/>
              <a:t>save this work for this section into</a:t>
            </a:r>
          </a:p>
          <a:p>
            <a:pPr>
              <a:buNone/>
            </a:pPr>
            <a:r>
              <a:rPr lang="en-GB" dirty="0" smtClean="0"/>
              <a:t>	- R082</a:t>
            </a:r>
          </a:p>
          <a:p>
            <a:pPr>
              <a:buNone/>
            </a:pPr>
            <a:r>
              <a:rPr lang="en-GB" dirty="0" smtClean="0"/>
              <a:t>	- Learning Objective 1</a:t>
            </a:r>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A work plan created in </a:t>
            </a:r>
            <a:r>
              <a:rPr lang="en-GB" dirty="0" err="1"/>
              <a:t>spreadsheet</a:t>
            </a:r>
            <a:r>
              <a:rPr lang="en-GB" dirty="0"/>
              <a:t> software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700808"/>
            <a:ext cx="5581650" cy="430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10479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A work plan created using project type software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7825" y="2109788"/>
            <a:ext cx="5695950"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67476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task</a:t>
            </a:r>
            <a:endParaRPr lang="en-GB" dirty="0"/>
          </a:p>
        </p:txBody>
      </p:sp>
      <p:sp>
        <p:nvSpPr>
          <p:cNvPr id="3" name="Content Placeholder 2"/>
          <p:cNvSpPr>
            <a:spLocks noGrp="1"/>
          </p:cNvSpPr>
          <p:nvPr>
            <p:ph idx="1"/>
          </p:nvPr>
        </p:nvSpPr>
        <p:spPr/>
        <p:txBody>
          <a:bodyPr/>
          <a:lstStyle/>
          <a:p>
            <a:pPr lvl="0"/>
            <a:endParaRPr lang="en-GB" dirty="0" smtClean="0"/>
          </a:p>
          <a:p>
            <a:pPr lvl="0"/>
            <a:r>
              <a:rPr lang="en-GB" dirty="0" smtClean="0"/>
              <a:t>What </a:t>
            </a:r>
            <a:r>
              <a:rPr lang="en-GB" dirty="0"/>
              <a:t>the different </a:t>
            </a:r>
            <a:r>
              <a:rPr lang="en-GB" dirty="0" smtClean="0"/>
              <a:t>tasks/activities </a:t>
            </a:r>
            <a:r>
              <a:rPr lang="en-GB" dirty="0"/>
              <a:t>are.</a:t>
            </a:r>
          </a:p>
          <a:p>
            <a:pPr lvl="0"/>
            <a:r>
              <a:rPr lang="en-GB" dirty="0"/>
              <a:t>How long each one will take.</a:t>
            </a:r>
          </a:p>
          <a:p>
            <a:pPr lvl="0"/>
            <a:r>
              <a:rPr lang="en-GB" dirty="0"/>
              <a:t>When you will be able to work on each task.</a:t>
            </a:r>
          </a:p>
          <a:p>
            <a:pPr lvl="0"/>
            <a:r>
              <a:rPr lang="en-GB" dirty="0"/>
              <a:t>What resources your will need.</a:t>
            </a:r>
          </a:p>
          <a:p>
            <a:pPr lvl="0"/>
            <a:r>
              <a:rPr lang="en-GB" dirty="0"/>
              <a:t>What tasks must be finished before you can start the next part</a:t>
            </a:r>
            <a:r>
              <a:rPr lang="en-GB" dirty="0" smtClean="0"/>
              <a:t>.</a:t>
            </a:r>
            <a:endParaRPr lang="en-GB" dirty="0"/>
          </a:p>
        </p:txBody>
      </p:sp>
    </p:spTree>
    <p:extLst>
      <p:ext uri="{BB962C8B-B14F-4D97-AF65-F5344CB8AC3E}">
        <p14:creationId xmlns:p14="http://schemas.microsoft.com/office/powerpoint/2010/main" val="24871358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l="40673" t="19313" r="8964" b="11782"/>
          <a:stretch>
            <a:fillRect/>
          </a:stretch>
        </p:blipFill>
        <p:spPr bwMode="auto">
          <a:xfrm>
            <a:off x="0" y="332656"/>
            <a:ext cx="8108506" cy="6237312"/>
          </a:xfrm>
          <a:prstGeom prst="rect">
            <a:avLst/>
          </a:prstGeom>
          <a:noFill/>
          <a:ln w="12700" cap="sq" cmpd="sng">
            <a:noFill/>
            <a:prstDash val="solid"/>
            <a:miter lim="800000"/>
            <a:headEnd type="none" w="sm" len="sm"/>
            <a:tailEnd type="none" w="sm" len="sm"/>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Legal restrictions</a:t>
            </a:r>
            <a:endParaRPr lang="en-GB" dirty="0"/>
          </a:p>
        </p:txBody>
      </p:sp>
      <p:sp>
        <p:nvSpPr>
          <p:cNvPr id="3" name="Content Placeholder 2"/>
          <p:cNvSpPr>
            <a:spLocks noGrp="1"/>
          </p:cNvSpPr>
          <p:nvPr>
            <p:ph idx="1"/>
          </p:nvPr>
        </p:nvSpPr>
        <p:spPr/>
        <p:txBody>
          <a:bodyPr/>
          <a:lstStyle/>
          <a:p>
            <a:r>
              <a:rPr lang="en-GB" dirty="0" smtClean="0"/>
              <a:t>You need to:</a:t>
            </a:r>
          </a:p>
          <a:p>
            <a:r>
              <a:rPr lang="en-GB" dirty="0" smtClean="0"/>
              <a:t>Consider any legal issues and restrictions on what you will create. The DVD cover will be used in a commercial context so copyright must be considered</a:t>
            </a:r>
          </a:p>
          <a:p>
            <a:r>
              <a:rPr lang="en-GB" dirty="0" smtClean="0"/>
              <a:t>Present your findings in a report or presentation</a:t>
            </a:r>
            <a:endParaRPr lang="en-GB"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Objective 3</a:t>
            </a:r>
            <a:endParaRPr lang="en-GB" dirty="0"/>
          </a:p>
        </p:txBody>
      </p:sp>
      <p:sp>
        <p:nvSpPr>
          <p:cNvPr id="3" name="Content Placeholder 2"/>
          <p:cNvSpPr>
            <a:spLocks noGrp="1"/>
          </p:cNvSpPr>
          <p:nvPr>
            <p:ph idx="1"/>
          </p:nvPr>
        </p:nvSpPr>
        <p:spPr/>
        <p:txBody>
          <a:bodyPr/>
          <a:lstStyle/>
          <a:p>
            <a:r>
              <a:rPr lang="en-GB" b="1" dirty="0" smtClean="0"/>
              <a:t>Create</a:t>
            </a:r>
          </a:p>
          <a:p>
            <a:r>
              <a:rPr lang="en-GB" dirty="0" smtClean="0"/>
              <a:t>You will need to produce the digital graphic for the DVD cover, using a range of tools, techniques and assets to ensure it is suitable for its intended uses.</a:t>
            </a:r>
            <a:endParaRPr lang="en-GB"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Obtaining assets for use in the graphic</a:t>
            </a:r>
            <a:endParaRPr lang="en-GB" dirty="0"/>
          </a:p>
        </p:txBody>
      </p:sp>
      <p:sp>
        <p:nvSpPr>
          <p:cNvPr id="3" name="Content Placeholder 2"/>
          <p:cNvSpPr>
            <a:spLocks noGrp="1"/>
          </p:cNvSpPr>
          <p:nvPr>
            <p:ph idx="1"/>
          </p:nvPr>
        </p:nvSpPr>
        <p:spPr/>
        <p:txBody>
          <a:bodyPr/>
          <a:lstStyle/>
          <a:p>
            <a:r>
              <a:rPr lang="en-GB" dirty="0" smtClean="0"/>
              <a:t>You need to:</a:t>
            </a:r>
          </a:p>
          <a:p>
            <a:r>
              <a:rPr lang="en-GB" dirty="0" smtClean="0"/>
              <a:t>Either source and/or create the assets identified in your visualisation diagram</a:t>
            </a:r>
          </a:p>
          <a:p>
            <a:r>
              <a:rPr lang="en-GB" dirty="0" smtClean="0"/>
              <a:t>Check the properties of the individual assets to make sure they are suitable for use at their intended size in the final DVD cover. Where necessary, modify the properties to ensure their compatibility.</a:t>
            </a:r>
            <a:endParaRPr lang="en-GB"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Create the graphic</a:t>
            </a:r>
            <a:endParaRPr lang="en-GB" dirty="0"/>
          </a:p>
        </p:txBody>
      </p:sp>
      <p:sp>
        <p:nvSpPr>
          <p:cNvPr id="3" name="Content Placeholder 2"/>
          <p:cNvSpPr>
            <a:spLocks noGrp="1"/>
          </p:cNvSpPr>
          <p:nvPr>
            <p:ph idx="1"/>
          </p:nvPr>
        </p:nvSpPr>
        <p:spPr/>
        <p:txBody>
          <a:bodyPr/>
          <a:lstStyle/>
          <a:p>
            <a:r>
              <a:rPr lang="en-GB" dirty="0" smtClean="0"/>
              <a:t>You need to:</a:t>
            </a:r>
          </a:p>
          <a:p>
            <a:r>
              <a:rPr lang="en-GB" dirty="0" smtClean="0"/>
              <a:t>Use a range of tools and techniques from the image editing software to combine the assets into the final graphic</a:t>
            </a:r>
          </a:p>
          <a:p>
            <a:r>
              <a:rPr lang="en-GB" dirty="0" smtClean="0"/>
              <a:t>Save the digital graphic as a high quality format for print purposes ensuring you use version control throughout</a:t>
            </a:r>
          </a:p>
          <a:p>
            <a:r>
              <a:rPr lang="en-GB" dirty="0" smtClean="0"/>
              <a:t>Re-purpose the graphic as a second, low resolution version for use on the web.</a:t>
            </a:r>
            <a:endParaRPr lang="en-GB"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Objective 4</a:t>
            </a:r>
            <a:endParaRPr lang="en-GB" dirty="0"/>
          </a:p>
        </p:txBody>
      </p:sp>
      <p:sp>
        <p:nvSpPr>
          <p:cNvPr id="3" name="Content Placeholder 2"/>
          <p:cNvSpPr>
            <a:spLocks noGrp="1"/>
          </p:cNvSpPr>
          <p:nvPr>
            <p:ph idx="1"/>
          </p:nvPr>
        </p:nvSpPr>
        <p:spPr/>
        <p:txBody>
          <a:bodyPr/>
          <a:lstStyle/>
          <a:p>
            <a:r>
              <a:rPr lang="en-GB" b="1" dirty="0" smtClean="0"/>
              <a:t>Review</a:t>
            </a:r>
          </a:p>
          <a:p>
            <a:r>
              <a:rPr lang="en-GB" dirty="0" smtClean="0"/>
              <a:t>Now the graphic for the cover of ’Energy Matters’ has been produced, you need to consider whether you have met all the requirements of the initial brief. You will also need to review the overall quality of the product, and identify any improvements that could be made.</a:t>
            </a:r>
            <a:endParaRPr lang="en-GB"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Reviewing the graphic</a:t>
            </a:r>
            <a:endParaRPr lang="en-GB" dirty="0"/>
          </a:p>
        </p:txBody>
      </p:sp>
      <p:sp>
        <p:nvSpPr>
          <p:cNvPr id="3" name="Content Placeholder 2"/>
          <p:cNvSpPr>
            <a:spLocks noGrp="1"/>
          </p:cNvSpPr>
          <p:nvPr>
            <p:ph idx="1"/>
          </p:nvPr>
        </p:nvSpPr>
        <p:spPr/>
        <p:txBody>
          <a:bodyPr/>
          <a:lstStyle/>
          <a:p>
            <a:r>
              <a:rPr lang="en-GB" dirty="0" smtClean="0"/>
              <a:t>You need to:</a:t>
            </a:r>
          </a:p>
          <a:p>
            <a:r>
              <a:rPr lang="en-GB" dirty="0" smtClean="0"/>
              <a:t>Make sure both of the final digital graphic formats are fit for purpose</a:t>
            </a:r>
          </a:p>
          <a:p>
            <a:r>
              <a:rPr lang="en-GB" dirty="0" smtClean="0"/>
              <a:t>Check that the digital graphic meets the client requirements initially specified</a:t>
            </a:r>
          </a:p>
          <a:p>
            <a:r>
              <a:rPr lang="en-GB" dirty="0" smtClean="0"/>
              <a:t>Review the final digital graphic in terms of composition, colours and overall quality.</a:t>
            </a:r>
          </a:p>
          <a:p>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 1 a</a:t>
            </a:r>
            <a:endParaRPr lang="en-GB"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GB" dirty="0"/>
              <a:t>Create a spider diagram of as many different types of graphics that you can think of. E.g. magazine covers, adverts, posters, cartoons, web, images</a:t>
            </a:r>
            <a:r>
              <a:rPr lang="en-GB" dirty="0" smtClean="0"/>
              <a:t>.</a:t>
            </a:r>
          </a:p>
          <a:p>
            <a:endParaRPr lang="en-GB"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the graphic could be improved</a:t>
            </a:r>
            <a:endParaRPr lang="en-GB" dirty="0"/>
          </a:p>
        </p:txBody>
      </p:sp>
      <p:sp>
        <p:nvSpPr>
          <p:cNvPr id="3" name="Content Placeholder 2"/>
          <p:cNvSpPr>
            <a:spLocks noGrp="1"/>
          </p:cNvSpPr>
          <p:nvPr>
            <p:ph idx="1"/>
          </p:nvPr>
        </p:nvSpPr>
        <p:spPr/>
        <p:txBody>
          <a:bodyPr/>
          <a:lstStyle/>
          <a:p>
            <a:r>
              <a:rPr lang="en-GB" dirty="0" smtClean="0"/>
              <a:t>You need to:</a:t>
            </a:r>
          </a:p>
          <a:p>
            <a:r>
              <a:rPr lang="en-GB" dirty="0" smtClean="0"/>
              <a:t>Identify how the graphic for the DVD cover could be improved, given more time, more resources or different assets.</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0" y="0"/>
          <a:ext cx="8100392"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Book covers </a:t>
            </a:r>
            <a:endParaRPr lang="en-GB" dirty="0"/>
          </a:p>
        </p:txBody>
      </p:sp>
      <p:sp>
        <p:nvSpPr>
          <p:cNvPr id="1026" name="AutoShape 2" descr="data:image/jpeg;base64,/9j/4AAQSkZJRgABAQAAAQABAAD/2wCEAAkGBxQSEhUUEhQWFRQXGCAVFxgYGRofHBocHhgaHB0dHBweHyggGRwlHBgZITEiJSksLi8uFyAzODMsNygtLisBCgoKDg0OGxAQGywmHyQsLCwsLCwsLCwsLCwsLCwsLCwsLCwsLCwsLCwsLCwsLCwsLCwsLCwsLCwsLCwsLCwsLP/AABEIARQAtwMBEQACEQEDEQH/xAAcAAABBQEBAQAAAAAAAAAAAAAFAQIDBAYABwj/xABMEAACAQIDBAYFCAcHAwQCAwABAhEAAwQSIQUxQVEGEyJhcYEykaGx0QcUM1Jyc7LBIzRCU2KiwhUXQ4Kz4fCS4vEkk6PSg/IWNWP/xAAbAQACAwEBAQAAAAAAAAAAAAABAgADBAUGB//EADYRAAIBAgQDBAkFAQEBAQEAAAABAgMRBBIhMQVBURMzcYEUFSIyUmGRobE0QsHR8OEj8YIk/9oADAMBAAIRAxEAPwDd2LK5F7K+iOA5V8tq1Z537T3fM6qSsQX76rdW31U5hJYBYXWBPHUz6q0UqVSpSdTPa3K+4smky31K/VX1Csnaz+J/Ussivj3W2hfqw5EAKAJJLBQJOg1IrRhlUrVFDNbrd8luLJqKuSWVVlDZAJG6BpVdWVSnNxzN2+YVZoW8qKpZlWFBJ0G4CTQpyqzkoqT1+ZHZDcN1dxFdVUqwDAwNxo1XVpzcHJ3XzArNXGXLtoXVtELndWZRA1CxPvFPGNaVJ1VJ2Ttv1JeN7FjqF+qvqFZ+2n8T+obIgxTogBKAzyUeZ8K00IVa11GVrdWLJpE/Ur9VfUKodWonbM/qMkjupX6q+oUO2n8T+odCuLiZ8mQTzyiJiY8YE1pyVex7XM7dL8hLxzFjqV+qvqFZe2qfE/qPZHdSv1V9Qo9tU+J/UFkRYhrVsZnyKCQskDexCqPMkCrKXbVXaDd7X35AdlqS9Qv1V9QqvtanxP6jWQnUr9VfUKna1Pif1BZC9Sv1V9QqdrU+J/UlkJ1K/VX1Cp2tT4n9Q2QvUr9VfUKHaz6v6gyoBXtvWBifm6dUzA5XBIDBiRoJENow0+BrsUsBWeH7ecpLS66MqdRZrBjFWFynsr6hzFcuFaeb3mWO1h9poQHko91Ccc1Vr5hT0KqpM3TJaAoGm8O0Edxzbv8AzW1zytUVt/a/4V2urly0+YA1z6tPLJotTuivdXrGymcoIbulWB1561rg3Rpqa3af38yt+0SYZ96xAG7wmP8Anj3VXiYaKp13Gi+RFtASADOU6Hvnge6rcFZXa35AnqJs0RKppbUAKBuHcBwEcKsxqTyufvPcENNCrcQSWbW4NFJ3id4B4AkDQVrh7iirKHP/AKI73C1uYE741riVMueWXa+hctivch3KHcBP5e41pgnTpdouYr1kSWHnMNeyY1quvFq0uqDFks1nir6DPYpLBU3CDmEnTuBGnl410ZOamqK2ZXbS5bttIB7qw1Y5ZtLqWJ6ClgN+n/ifcKWEHJ2QLpbni3S7bGJxy3MQsrhLVwJb4S3Bv4m48hIr6Bw7B4fCONF95Ja/7kYKlSU9VseobO6Q27lyzZJ/S3cOt+PEDTx3nwBryeK4dOEalVbKTRrjU1SCmKnTUgce0FHmSCfVWPD210+1/wCfyWSISWje0c5QDzbl4LNXqMN8q+j/AB/2wmothmnQyPJx5MCCPMGlqxg1drX6fVa/ZoMbj9o4xbFq5df0balz5Dd57vOqMNRdarGmubGlKyueI9GsFicXiXv2cpvW5xJz6qWzSF89Y+zvFfQcZVoYaiqVT3Zezoc+KlJ5j1ro9twY3CC7lyNOR1+qykTHduPnXi8dg/RMTkTut14M2QlngEblpmRApUDTNM7o4edUQnThVk5762sNZtCM5AMHQXNRA3TJq1RUnqt47/MHyHpadTcgqFPocYPEnumNO6qalWlJQutVv4BSYyxaZcgLdrXMVG87+M1bKpCalKK0Vkk/oBJ7DUtuwtlSAQYcniszpHP86lSdODnCS31XyZFdkm1L+S0+UZnKnIn1jBgefqqrBUnOsuS5sM3ZDsBczIugU5RmX6pjUUMXScKju9OT+QYO8SriMWRiLYCg2wrB7keidMo5mdd26Nd9aqWGk8PK7tLSy6oRv2i9ezEDIVH2gTp5EVgpuCf/AKJ+RY7taFENdVmLBZJ0y66EgCZjkTXRaw9Smkm7JFV5Jj7DuGYsuhMTpwO/f5eVJWhSqQShLXoNG6JL3WMCbZSCCAGBmd3pAwfVVFNUKckqqd/l/QXdorhnClYHondHDTmOVbWqMpdpqV+1YsYa8VUB1IPl8Y/8bqyV6UKk26bLIO2jMT002jiP7QS1YUuLWHa6UG9w4ZGjmwUggdxru8Ho0FgnOo0s0ra8rWsZ6sm5WJ9ndH+u2IlhBFwpngiD1gfNBncdMvnVNbG9jxV1JP2dvJ/640Yf+WXxAg2E+DvbNuuzHEXbwW4CfRGUAIB3KSDXRljo4uniacUssY6P59SrI4uJ6ldtZo4RxgE+U7q8bTnkvobWrkRwusyviUGb17vZV3b/ACf10BkHCx2gZB8VWfWIihKupRs1/vP+yZbFTbaWrlt7N0r211DAkb9CQO8eyrsAq0KsasFe3gLUs1ZgPZKYLZlm6y3R2u22skkLoqzrEzA13108VHG4+rFShZLb+2VxyU4sZ8neHZcAXcZTeuteA/hZhHriquOTjLFqEf2xS+lw0V7DNbh/RX7I91cWtpUl4ly2KmVWz6DOCSOcf8kedbXJxcOjSQiVy1YuhhIPj41jrQcJtMeOqIr7DOuaI7+eo/Or6KboysK/eFw7hWKHfMgd0D8qleLnBVVsGOjOxNs+kNY4d0zpRw1WKWSWwJJ7o7CWyJZtCY05f71MVVi7RjsiQiyBrDg5RuPHgBrv79a0xxNNxzvdchHFl62sADlpXLnLNNsuSsgf8+tubnbGW2IZjooMHidDvO6uj2FSnCKtrLVFeZMtbPxK3La3EIZWlgRx1NZcTTlTquL0a/oaLurj8ReW2pZjCj/m4b6rpU5VZqK1YW7IGvtC2LdtmcDrTCAyC0iBoRO+DqONdJUajqTil7q18dxM1gsa5N2mWGf6RbDuPes4rDFRiLMrD+jcQ70YjdvMHvNdbAY6nCnLD1/clr4MqnTbeaIXw2MLDt23ttxBGb1Msg1jqYeN/Zkmut/ynqNGT5oCjZt3EY1MReTq7NgEWUJGZnbQuwE5QBuG+t8sRSw2ElQpu8p7tbW+QmRykmzQXLQYqTPZMjXy89PfXJjUy3S5mi9iH5gkzB3k7+J30/pU0rIOdi28GqmRM6ceQj3GhLETkrMmdtWBfSm2b+Gv2EXtuhQE7p0O/l310uGLsa0K0paX1Rnqaq1jz7o98nzC6Di1HVrrlQznPInSF5869LiuMU3Bqg/ael38zLCi73Z6qzA2tBlECBEQAYiOFeLs1Ws3fc2/t0DuEwiZE7P7I58hXqpcPw7bbiZM8upndrbdWxtHD4M21KXkBzdrNmJuRxgABJ13z3VdHhWHlTu4iuo0zT/M0+r76o9Aw73iNnl1O+Zp9X30Vw/D30giZ2CtkbVwuKu37Vkhjh2COQdDImVPEA5l8VNNLhdCKTcEBVGwlfs20Usy6DlJO+IAGpJNIuHYb4EHPLqU7OIttH6C6J5odNJ1gk93nTvhuG+FA7SXUnJsj9hv+i58KHq3D/Ag55dSdcJbIBCiDqN9L6vwy/ag9pLqCUuN876pkTqSpy+lnzDKZP7JVgTHHs8dYt9W4bLmy6i9pLqFxg0+qKr9Aw71cUHOzBdKvlFwmDvNZSy1+4hhyrBUU/VzakkcYFaKfB6EldxFdV9ROifyi4XGXls3LLWLjmEJbMrH6ubQgnhIpqnB6MFdRIqjZvWwlsCSAANTrWRcOwz0yIbPLqYHpN0/TCOVGz8QyD/FcNbQ/ZJUyPGK0w4PhpckK6sgh0K6Z4XaLNbW01q6ozZGMhlmCVI3wSJEcaWrwfDwXuIKqyfM0O1XSzbuXCkrbtNdO+eyJj1VXHhuHlK2VB7SVr3KHQvHjG4Vbz20VixHZzRAOhgmRoRTVeF4aErZARqSYd+Zp9Ue2qvV2G+BBzy6gnZFw3bl0PbQIGYWyuacquV7ZOkmMwjhzqyfDMKo3UQKpLqFhg0+r76q9X4b4EHOzNdGtuLi8TirItqEsNlBlsxIZlYMDpvEgjnWipwqhCEXl8QKpJ8w9jcImQ9nlz5iqY4DDqV1EOeRDtLH/N8G16JKWpUc2ygKPNiB51vjG8hGeDDAXztX5qL5F83QvXMZIuBCzEHeNcwEc4rpLKo6FfM9+6P4438PbdhDxluDlcXsuPJga5s1ZliZiPlI6Qvdt4fC4F5fF3GtZ1MaW3yOAeAzSCRwB51fQp2vKXIWTMp0RvrsfaGOt3HlLWH1O7O46ooAO83CAO+r6i7SCFWh6Z0Z26MdgLV/QMSq3AODrcUNHITqO4islSDhOw6dwnmP1v8A5z8KUgoPf/8AMT7I1qBJuvyWA3JBHjAj2xSpXkQrW7B6hpVc+o1E8eJOpMbzTP3iIt4K/mtgneJBnfI0176WStIh839HMPhr957mOu5ELEgagO7EsQzgHIu/XjzFdSeZRsitWN9sbC7PS5ca4uzlsIVNq6LiZzpJac5cMp3b57t9USztWQUek4fGLiLFprbBlugEEbiIk+RiPOsdrN3HBvVY35wyuqNhurGuaWNye0CGMZI3Sv8AtZeOW63AYGz0Su4HbNm8uVbFzFFLYU65Xt3DBEQAMrCO4VodVTpWFtqH/le2g4sG1budWqp110/Wlslu1p9dsx5Qhmq8NBXuwyZkPkkxj2rrXi56o3Uw91ZhR1it1bgbgRcQL4PV2ISasCJ7Hta6QFUbzqR3LqZ9nqisMEON2gerZWUAAatA1yyBHhr/AMiitVYhH0nxb28O3U/TXCLVn7bnKD5AlvBTUpq8rsjPBtk28Qm0mtW7pN6090qykjrXthmIb62fJBnnXRlbJ5Fa0Pfxi1vYdbqarcRXHg0H865mW0ixMZf2eL1uyGYhVyuVgEMVgrMjgQCPCipWJY8F2lj+q24976mNk+AuZT7JropN0vIr5nt+2cGbOHxt2yT1j2nZQIgMEYyIG8kzJ1rBGTcknyHsedfJn0evZ9n4pct3CqlwjUZrVxwVcEH0lzKDpr2jWmvNZXHmBbmx2v0Bs4jaKYy7DIE/SWiNGddEY81y7x/CO+qY13GDivILWoK+S5YwmLj0PnzZOWUPbGndpTV37SvvYETbB3/j/wDbUfnVISTM/wBVx5W/jQVrkZCuC623Y7bAKFYgRDQBEzyNRys2Eiu3PT00hjvPpSSOMRlU+ym8SFzC4LqzcOdmDsWgxC84gSfPkKRu7REj5YYdluQce5vhXXKiCjuQ+k+i+FybLwu9WTDKRBIglATMbxNcubvNlljQWLhO9kPLL/5NVv5BMT0r2gx2ts7DZGA6wXs/7Jy2r4yjvGYz5c6vpx/8pSQr3BvyxYQWsExzFjdxCkkgSAFchZGpA1id00+Glmnp0JJAT5FcKLy4602kiy0wDBDOQYOmhANWYluNmCKPVb2ziDna67foxaggcSJaQJk1jU76D2OtoHZlMgMGQak9kxB7Uj9lvVUeiuiHW9lhDbuXLjP1KtqwWOPa3dkhSRpwqOfJcwWPB/k/xfWbZsXD/iXrj/8AWlw/nXQrK1O3QRbnvOH2eLFg2wxKg9kQBlWRCiOA/Ouc5ZmWJE2Ex9rIn6RPRH7S8h30rWo+SXRmQvdDdm3Xu3LltTddmfMbxgliTuD6GfLX1X9rJaC9lLozWYPaNsqAzIpAAgumunj76plfNcbJLowBsnZAwVxzg8Ta6h2LnDXWGVGO827gMoDyKsKslNTXtLUXs5dAhtq9cvWTbs37FguMrXM+dlB0OReyC0TBJ05GlhZSu+RHCXQXZuCw+Gwq4axcthUAAJddTMktB3k7/Go5tyuw9nLoWlvoP2sP/wC5+cULkyS6MVsSv1rE/ef7VCZJdBTtBLVkQy3GRQMqOksQI0zMB6yKVK8iOEujBL7RK4ZD1ea6zCbYuWZSRlOZi+WAvInfVujk9dCZJdGaA461+9t/9a/GqrWDkl0Z45t35MMls/NMVbvOzgsrsiAABtQ0mdSBFboYlPdCOnLoZ9vk2x26cN4/OEqz0iAvZy6M98wGItW7VtOst9hFX014KBz7q50nd3LVCXRnXsRaOUrcshlMySvIjgRzoLQmSXRiNiUYqWu2TBnQifI5tKIMkugM6Q4TDY7JZv5GtK2czcAkgQIytPEinpycNSdnLoQdGdi4PBXbpw4W0rgKZu5pykwdWMDU1J1HKKuRU5dGF9q7SVbLm2y3HADKiugLEEGASQJMcTSQWuoXCXRg6/tYIuHuJbZyYW4ge0HQQdWBcAxJGhO+rFFWd2Lkl0YQ2pjbbW2SVYOpUw6jQiDJmRoeFJBWYckujMzgOiGzsNfs3LCBblshs/XEqNCDoXOupq11ZSWoOzl0Zq8bjrWQ/pE4ftrzHfVCWo2SXRniL3VS3mcgKACTRUXKVkeylUjThnmBD0ts5oyPl56e6r/RJW5HNfF6d9nYPYa6lxA6EMp3Ee0EcCOVZmmpZXudGjXhWWaI5oAJjcJqJN6Fjkkm+hR2PtVMTnyKRkAY5gOJjSKetTdO1+Zkw+OjWllQm1tqph8udWOaYgDhHM99GnSc3oxsTi40LZr6l+0QyI4GjqHHgRI86q2bXQuo1FVhnVyhtbayYfLnUnNMZQOEcz31bTouZTisZHD2TW4QABCn6yhh4EA/nVW7aL6VRTipLmR4q+ltS7kBRxpowzOyQKlSNOOaTAQ6W2c0ZHjnp7prR6JK25zfW1O+zD9i4rqroQyNqCP+aEcqzNWbT3R0aVeNaOaA7KKFi67Bm1Nt2rBhu031VjTxPCrqdCU9TFicfToaPcj2Z0hs3mCegx0GaIJ5TwPjRqYecFdFNHilKo7O6DBWOFUKzVzpX6DXIAJMAASSeFMk27IEpZU5N7AC90rshoCMw56D1A1oWFla5zJ8XpqVlcM4DFW7yZ7ZlZg81PIjhWecHB2kbMPioV1eLJ4oW+RoB+1dr2rGjasdco3xzPKradFy1RkxONp0NG3crbO6SWbrBCDbJ0GaMpPKeHnpTVMPKKvuZ6fFacnaV0GLyQCCNaoTvqdGWq0M10zvkWrSDcdT5AfGteGWrZyOKyapwigtZ2XbGGRMi62gxMCSzLmmd8iRHhVCqylUbvpcuw+GpvD7bgnoHfP6e0d2UXB3EMFPsb2VZjFrGS8PszHwuTVRx5Gkvei3gfdWdaNHcqe5LwMx0A33/sL+MVoxu8DgcK71ndOv8L/N/TT4XmaeL/t8/wCDS4D6Cx9yn4axv35eLN2B7iPgZjp1/heDf01twuzOfxjePmau36Fv7tPwLWJby8WdPCd1HwMv04vmLacDLHy0H51swq3ZzeL1GlGCDWI2TbGHFvIuloGYE5igYmd8yazwqylPNfS5pp4Wm8Na3JgvoHfJt3rZ3KVuDumVb19n1Vbi17cZLwZj4TN5nA0lZ1ud35GO6K2hfxVx7gDQrXACJEyANOMT7K2YmbhTSjzZ5rCRVXEtz11JemeDRQjqoUklTAidJG6phpPWLNXFaMYqMoq2tjT4K8blmy7ek9tSx5kSCfZWJq05L5nQwU3OjFsEdML5WxA/bYKfDU/lWnDK8ijik3GjZc2S9H9nWxhLeZFJuBmYkAk9oqBPAAD20lWrLtpW2VvwJw/DwlQvJXvcE9DnKYq7a/ZZXHmhzA+w+s1biknTUv8AamHBN08S4ctfsa0Csp6Mx+xrYxGPY3AGVc7wdxCyFBHLdWytJ06Ps/L7nmqf/ti/b6v7FjpphFCI4UBs2UwAJkTw8KGGk7tM18VoQjBSirah7BXzcw1lzva2JPMqSs+ysjVqkkuv/TZg6jnh02ZvpruseB/prZhuZg4r+w1afRW/uk/0xWOO7fzf5Ophe4il0M10Kwrpdul0ZQbRALAiT1iHSa0YuScY26/wzk8PpTjWu0zSXvRbwPurOndndqe7IzHQDfiPsL+MVoxu8Tz/AAvvWd063Wv839NPhefkaeL/ALfM0uA+gsfcp+Gsb9+fibsD3ETMdO/8Lwb+mtuF5+Jz+L7x8/4NXb9C390n4FrCt5eLOnhO6j4GQ6c+nb+yffW/C+6zkcX96PgbHGDsn7sf6YrBS5eP8s69JXoK3QzPQfDOhv51ZZRQMwIntjdNa8XJPLZ8/wCDk8MpThVbaZpqzLdHeZkegn0137o/iWtOM9yPijznDu/Ra6b/AEVv7f8ASaOF5m3i3dx8f4Ya2R+q4f7ofiassu8l4mjh/wCniBum/wBFb+3/AEmtOF3ZRxb3I+P8ML7E/VcP93/W1Z6nezLuG/p4gvY2yblvGNeYAIes4ye0rAaeJFX4ipGVHKvkZKWDqxxPaNaXfM0C1Q9ztPmZDod+uXPsXPfWnGd0vFHm8H+q+pe6a/QL9se40uG95nQ4r3K8QjsT9SsfZb/UaqanfS/3JD8P/T+YB6a7rHgf6a1YXZmPiu0DWWfo7X3Vv/TWsS3l4s6uD7mItE0DL3ot4H3VFuLP3WYTo3tkYbrCyls6hdDEQQa6GIo9pbXZnl8Jiewd2r6C9INsjEBIUrlneecfCjSpZLluMxixFrK1jcYD6Cx9yn4a5r9+XidrA9xEzHTvfa8G/prbheZz+L/t8/4NXb9C390n4FrCt5eLOnhO6j4GQ6denb+yfeK34X3TkcY96PgzaXuH2V/Atc+nt/urOzh+7XgR05cUNs7UGHVWKlpOXQ901bSp534GTGYqNCKbV76GP6PbWGGuOxUtmQpod0kH8q11qPaRS6ann8NiFSqZibb+3FxCKoQrBnUjlUpUXBtsvxeOWIjlsbDZH6rh/uh+JqwS7yXidbh/6eIG6b/RW/t/0mtGF3Zn4t7kfH+GWrO0lw+DwrOGIKRpH1nNV9m51ppAw2JhQw0W0P2Zt+3furaQOGaYJAjRSefdUqUZU4OT5F1PiVOpJRSeoWWqTo/MyHQ79cufYue+teM7peKPN4L9T9fyXumv0C/bHuNLhveZ0OLdyvEIbE/UrH2W/wBRqpn3s/L8Ifh3ceYC6a7rHgf6a1YXZmPiu0DWWfQtfdJ+BaxJXb8X+Tq4TuYsE7F2384utbyZcqs0zM5fKrq1Ls4qXVoyUOIdrV7OwVvei3gfdVR0Z+4zI9CMIlw3usRXhFIzAGO2N01rxk5RccvVnnOG04zn7Svod0ywqW+qyIqzmnKAJ9HlTYaUne5o4nShDLlSW5q8B9BY+5T8NYX78vE6WB7iJmOnf+F4N/TW3Dc/E5/F94+f8Grt+hb+6T8C1hW8vFnTwndR8DIdO/Tt/ZPvFb8L7pyOMe9HwZtL3D7K/gWufT28/wCWdmi7Uk/kA+j+2jiXdCgXKheQZmGUR/NWmvTVOKfzMWGx0qtTI0E8RhkuCHVWA1AYA1XGTT0OhUpwmrSV189TI9DcKly9dDorAWiQGAMHMuomtOKnKMI2fNHncBCM61pK6LPTDB27dtCiKpLQSqgcO6jhpyb1Zq4nRp06acIpa8kaHZH6rh/uh+JqyT72XibeH/p4gbpv9Fb+3/Sa0YXdlHFvcj4/wwls3DJcwmGDqrgW5AYA/ttzqmUnGtO3yGwVKNTDpTSfiANhoF2mAoAAdwANw/RtWjEO+Hb/ANuc2MVHGWS0ubBeFZOh6UyHQ79cufYue+tWM7peKPN4L9S/P8l7pr9Av2x7jS4X3mdDi3crxCOxP1Kx9lv9Rqpqd7Py/CH4d+n8wD013WfA+5a1YbmY+K7Q8DWWPo7X3Vv8ArFHVvxf5OrhO5izJdCv1q793c94rXi+7Xijh4H9T9TWXvRbwPurKtz0U/dZl/k/33/u1/GK0Y7ePief4V3nkd06/wAL/N/TT4Xn5Gni/wC3zNLgPoLH3KfhrG/fn4m7A9xEzHTvfa8G/prbhuZz+L7x8/4NXb9C392n4FrEt5eLOnhe5j4GR6cjt2/sn3it2F91nJ4wvbibK4dx4FFP8i1gp/y/ydai/wDyXgY/oEP014//AOJ9txK14z3YL5/wzi8N79murMtz0Rkegn0137o/iWtOM9yPijznDe/Ra6b/AEVv7f8ASamF3Zt4t3cfH+GGtkfquH+6H4mrNLvJ+Jo4d+niBum/0Sfb/pNacLuzPxfu4+IY2J+q4f7v+tqz1NKs/L8GjhvcIzmx/wD+0/z3P9N604j9K/L8nKS//t//AEzXLwrKz0ZkOh4/9Zc+xc99asZ3S8Uebwf6prx/Je6an9Av2x+E0uF95nQ4r3K8QjsX9TsfZP8AqNVE+9n5fgfh/wCnKfSTZxvWFKCWTUDmI1FX0KijKz5k4hh5VaKcd0DLPSllsraNs9Yi9WGngNBIiZA08hVrw6csyfzOfSx8qdPssruEeh+zWtI924Ia4Aqg78s5iSOEkCPA1Ti5qTUVyZo4Xh5qXaSQbvei3gfdVMfeOvP3GZfoANb/ANhfxir8bq4eJ5/hafaPTkd063Wv839NPhOZp4xtE0uB+gsfcp+GsjXtyv1ZvwXcIzPTofReDf01swnO5zuL/t8DVW/Qt/dp+Bawx3l4s6eF7mPgBulGzTetgoJZDMcwd4FacPUUXZmbiOHlVgnHdAj/APk1zqhZ6r9IF6vNrJAEDsx6UaVd6PHNmT0OdDHVIUuyy67X/wCBnonsxrFp2cQ9yOzxVRrryJJ3chVGJqKcklsjXwzCyhecgxVS3Os9m/kZLoJ9Ne+6b8S1oxnuR8Uee4cn6Rt1LXTf6K39v+k1MLuzZxbu4+Ia2R+q4f7ofias8+8n4mjh36eJBt7Am9ZZR6Q7S+I4edPRnlldj42j21JpbrUz2z+kL4e0LD2iShOWTESZIIjXUk+daZ0I1J509zjYfFzw0ezcWX+iOAcO+JuiCwIQHeS3pNHAASO+aqxUk0qa8y/AUJzqurNGirOzumSxgfB4vr1TMjEk8jmEMpPA61tWWtTys89iKc8PiO1itCvtHHPjmS3atkAGde/ix3AAU0IRoptsTEYmeLajGNjY9SEtpbXUW0CA843nzMmsCeaTkduhS7KioDrW4eAqPcvjsLkEzAnnGvro3ZHCL1sOpRhKJBjsFG7fpAjXu9lHWTK/ZhqkKIIB0PKpdrRDJKSux1KMtNhCoO8UbtbCuKdrogxzwsCZPhu3cfEU0FqJVbSsjsA5KAEQRpw8t3hQkiUpXVmWe+oWWR0UAiVLNk2ZwUDcKjbaswZVF3SEKg7xNG7WxMsbaoUUPmFK2whbUDnr6o+NQF9bCkd1RNkyp7oWogrRWOqEGyO6ogOzOVQNAAB3VHruBRiuQl3dUi9QvYatyAogkkTp5fGja4qkkkR/PF5N6u6fcRRysXtojL+IJAyb51BIXSG4wRw5UYxtuJUqNr2SHrbh42//AHf+wU9oiXq3V7fUXEkOCSP2Rl7pMHu150q0JN50yxhNMwnSdO6R3gcdfOhLUtp2V0T5hzpLMtckuZwccx66iTA5LqVcUSWA00E7zxK9x7vXTx2uVTbzDsMTmIMajgeUHkPrCg1oGm2nqQ3GOY6neeJ5+NFCN6sYT3ncTx8qKA3YtIytOaOMa7gDwPA6eNK9NiyNmrsfhnJmeBgHiRAIJHDf/wCKDQ8HdE1Cw6BeIxN/M2QWsoMDMWnjvj7J9VXKMLamKpPEZmopWIrT4jrAW6qJAMZpgkDSeNNaFtBIyxGdN2DBNZzoPqxAwO4ipZkzJ7HM0CTUA3oULJ9HTdE6DgQOAmrDPF6keKF52m3dCLwHVlp753U0XBborqqtKV4SsvAnwvWBSLjBzoQcuXQk6R5UslG+hZTVTK1N3J7e9fsf/WlLVy8CrPu94Siiu49fS38/dcqMivsSdZ/F/Mn5igh7srD0T9lff3aUzKv2+SOtjt+vlyX+Eii9gLWX++RRuj/1f/41PD6/cv5VYu7M0r+lW+RLtqQi67rifi+wPfUpasfF3jBNdV+S+7EsTA+qNTwadez3VTZLQ0XbbYnWEMDA036n+Eco4VLIOZpg7Gi/1rBGtBZ0zAz7BzmrouGVXuY6yxHaPK1YiCYni1kjjAMwN8aUb0xMuK2bQVUyAJB7Y08Lg/iPuqh7m+OqFvgFzMR3xyTnUjsSSWYiIXMR2dw+pzNMnoI17Vh1v0Z8/ZcpWNHYkY6/5vz/ANqhGNuszJ2tzaaRx151Fa+gZOTjrzGJhhbYEAgkZZBB4jnPdRz5hY01CV14E15mETuJ4xvkcqCsPJtaMjw51Hj/AFCiJHcdhUlRpw5DmedBjU1oShYzeC8I4tQY63Y63vX7HwqMKKs6eQ/DbooqHJ6Xn+VyoSO5L138X8y/mKiHvYrq3ZP2F/E3LThTMqzez5IRG7Y+zz/7qj2ZNpFB2/8AV8Pox3/4g/i/OnWtMzXXpXkS7db9Hw9NN32h/EfdUo7hxvd+a/IQzfn73+FVPc1rY65+14H3/wC1Qj5kVw/pG8fyFEWXvM64Z9R91QjJLTSIn9rmfrjvoPcaG1iS76fHynkvLWothmvaI5Ofed3N+ffPOjyEt7XkRI3Y8ifZcqEW3++ZJOp+1+ZqAuQ7UYi1bI/eIPImKamlmYmJbVKNuq/JLtRyHsQd92D4ZT8KFNXUhsTNqdPx/gnxh9H7QpIl1XkVbTcf+ektMUrcksAZR/28zz1oMsinYlQRm8F5c25aUBluza2Pk/vFVPW2tVH1uXhQa1OYuL01+1/b+xjdBnD9Wb9jOf2e1y+z/D7KKi9weuKXwv7f2TD5PL3721/N8KUPril8L+wO290c+ZILmIvoqE5ZCXGgxMnKpgRxp4QlLRAfGaXwv7F+30AusoZbtkqwBBGaCDqOHfPnSu6dmT1xSf7X9h/93t797a/m+FAPril8L+wh+Tu9Mm5ZnnDT7qN3sB8WpN3cX9hG+Tq6d9yyfEN8KibQHxWi94P7f2O/u9vfvbX83woDet6XwP7f2cfk9vfvbX83wqE9cUvhf2/s7+729+9tfzfCpcHrel8L+39nf3e3v3tr+b4UdQ+t6Xwv7f2d/d5e/e2vU3woE9cUvhf2/sQ/J9e39ba8e18KhPXFL4X9v7Al3Z2GV8rbRwQbdHWH3xFWqjO1weuaXwv7f2F8N0Ee4oa3fsOp3FSSD5gRVbUluT1xS2yv7f2Sf3eXv3tr1N8KFyet6Xwv7f2cfk7vHQ3LMeDfCpexHxelzi/t/ZBjOhD2wGuXrIE6SHOvd2aMU3sR8Xpc4v7f2WP7vrx/xbX83woLQL4xSf7X9v7E/u8vfvbPqb4Ubg9b0vgf2IML0He5OS9ZYAwYD/8A13VGmtyLi9H4H9h+I+T+8FJ621/Nz8KiJ63p/C/t/Z6HauZbSseCA/yipu7HAB922IGIJBOjQFIB4DWZgSdTzkjTSxPXKALW3DAEbiJFVPQII2paGIZrUZgEZWA0JDgqdToBI8ZU1bF5NRXqXdlXBkyQB1cJCggQBAgHWNCPKeNJJa3ChNr7Ut4a2bt4kIDBIVmPqUEwBJJ4AVIwcnoFsuIwIBGoOopbciXPOsX8q9m21xTaufo3a2xCSMysQRmzjlWpYW63FzEn95nY6w4PFdXE5+obLHOc0R30fRltcGZg1flaR71rIHCE5ShtL2ixAU5+sJUAnlR9FtEikeo4i7kUnl7TuHtrIlrYcoC8NM8NO/0tO8CN27WmyvkAfYxdsn9G0gGGGukmJ7oJHrqOLRCDpVgDiMLdw6MUe8pthhwnUk90AzUpNKV2RnkWK+SK+qt1WKsXWAPYAKkxwGp1rdHEq+qK8pkui3SK7gL63bbEIG/SprlZZ7QK7piYO8GrZwU4gV7n09bcMAw1BAI8DqK5LVtGXIdUCBcaj33hIhCe4gkFZniIzCBGh79LovIhLl/ZmJDoI4actOGnD/Y1XJWYUP2hiBbRmO4ChHcjKNq2MNBzSHIWMp4AnfOkLz35Rxp282hC/jvQby94pFuEoYpmKWLYVir5QzDcoAB15Tz7qeK5ikgu6KhyxMxr6JcqOEbzUXUIzDPdtpdAtlshPVbu2NTG+o0m0Ajsk2gjHRisvmBmXZYEDd/saO4R1hmS6vZZhczKzKNFIdoJPAQI8++pJJoA/GZb1zqm9ADUgj0iDp/0k6d+tSN4q6IyxsrEZ1IP7LFfIbt3dSzWtwngGBtC5tk2X+jbHOWU+iYusRI4zAHnXQv/AOaZXfU98NtBaz6ZsubON+aOe/fpHlXPu2xz556S20TatwWwAoxK6DcDmUsByGbNXRjfsyvmfRu0QchgTqDHOGBrmx94tKuAwqNbB1OszmPAmOMU0m09CFPZnRvDYZbhsqw612ukksZdxBIHDSi5yk9QJBC+FYgXBC5RvmJY7p3cAPOlXyCD9ndE7Fm5duKXJuuLjAsIBE+hAGQa6gb/AAp5VpNJAsjyD5XNhYfBvaXDplL9azakk/RkTJne7RWyhNyV2JJWPcdiWSmHsK29bSKfEIAa583eTLUT4y4yozIpdgJCgwSeWtBK7IwVhs1sAGFLBFIKycxNzkw0jx3VY9WKtCXDLcFy2VUFHQdYfqlRpGs6+HOg2spLDtohnuBMh6sKXL6RMEAc9Pzoxsle/kEbiWNxQpVSRvAJkMbRYDURxFRWTuQktXGbDg3FKNABBidCBOhO/f50rtmCXMH6CfZX3Cl5gBUjqzckdk5Z5AD8nIPlVjAGUeQCNxEjwNVtWCgbcAu3bigg5Fg9zFTHsYn1VYlZIhZ2ZdD2wwMhix073akmrMgOv4VVY201gNfaYJBJ7+eUr4E1Ym2At7JwygdYpPaERPZgEwQPCkk+QUjzvaHyUPcxFy+uJ6tmutdWN6kuWEGN4kVpjiUopNCuIdv9G9osmX57bU/vFtKLnjmjQ94ANIqtK90iWZnsP8jsMHbEFmDBpneQZ1lSTr307xataxMp6piT2T/zjWRb3HK7uioQiyPqgMJ7t1GzuAetg5gcqrBmQSeB7hzo3ILj8PnTL3qd8bmB5HlQi7BsQ4NFtHIFyAyw7ZOogHfu3jdUeoNjM7W6E28VtC3iL15ntoM4sQsBgV3tvKkwSDyiY0q6NZxhYGXU2lZ2MdUCD72VrxtyJ6stEifqgxvjU61YvdFZJsu+GUiRmViGAO4zMHlvpZqxEyXHOBbckgCIk6b9N/nQiryIykpCtaJMG4Z14mTEf5bh9VWPW4C7jvQby94qtbjAvDY98i7vRHDuFeWqcWxMZtab9DUqMbAvEXsLh1uBksoLstdXLPWSTJZBOaSTrGtaaGP4hiNaaXTb/okqdOK1BGyvlHwQK2bR6tdy/omVP+0eIFdGpQ4qo5vZfy5ladLY0OEFrq2Fq3a6u5q+RRDnjmjea49Ti2Ng7TVn80WqlB7E9nFCxbCoEt20GiqsKoHIDcKWPF8XUlZWu/l/0PYxQNfbWGPWEi2eshbh6snPyBMdoVvVXidk7K3l/YlqQQs7S6sIiJkX0VAtkKvIboHdWd47GWcm46f7qHs4FhtosBJKgd4rPHiuKk7Rt9B+xgJ/arf75TT+s8X8v95i9nD5jv7Qfu9VJ64xK0bX0G7GPUjxO1XVSQATy8TH51ZQ4niKtTK2lfnYEqUUjsNtV3UNoJ4ezzqVuJ4mnNwuvoCNKLRJ/aD93qqn1xiPl9BuxiV9pbbazZuXSARbQuQBvgTFX4fiWJrVY01bV22/6CVKKTY3BbVuXUBuIqtuZdGAPceNNiuJV6NRxjJNeFgRpRkrk1zaBRWaF0BJgDhrVUOK4qclHTXTbqF0Y2uV9l7duXVJZQjKxRlkNugggjeCCD51oxmPr0J5YtNNXvZiwpxkXf7Qfu9VZFxfEPTT6D9jEGW8aLl/O1q31iSqXCFzwDBAO8Dfp3Vtr4/FU6SlmXLS3UrVOLZbtMEdripbW4/puEAZvtHefOsXrrFPp9B+wiM2kq4hcl+2l1ZnK6yJ8Ki41iltb6B7CI25aRriXWt2zctiEcrJQbuz9XQ8KPrrFdV/vMHYw+ZPi8e5Q7uHDvFGnxbEOSvb6EdKNiraYBAToAoJ9Vc6cXKq0t22W30MHtS4b1xn4tMA6wARlHL/AJ6va4On2FJU1y1MM3dmU2Zsk/OnyyREg8RmBzHugZh5iunUqpU02ipLU3PRq7lxE8Gm2fIbz35hE+FcHi9PNhn1Wv3/AKNFJvNqHeke0+pt6ek2g9351xuE4P0ird7RLq08qsDk2PcuEZoQELqFBgRrpOm4aGd/dXSnxGlShLLq1fQrVJtmgs4NFMhRmiMxGv8At5V56riqlTRvToaFFIW5dUN2iBppPMz+Q9ppoQk6fsLmRvUYl2OQ4xMRTzhfyImyWxxA3bx+ftHtqmqrpN77ET1Kt5OscrJAX3+G48fUK1UpKhSz21Yr9p2H4NoYpwHo68AYPhrIj+HvpcTFSgqnPmGOjsW6544O2nYW/msNOR1KtBgjMDu7+U99dPCz7CHbL3k9PL+CqXtOxLZbK+QaLuGvGAfLf5yO+lrJ1aXavV/gKsnYkxl2MoHE68NJE68N8+RqvDUk7z6L72DJ8iO5FtlCiAd+p7hu8D/KKshmrwk5O7WwGsrJ8Tcyrpv3Cs2HpqdRJ7DS2KhtkIH1zTrruJMNrvYCNx5eEblNSqOl+3/W05CNaXLytIBHETXOcEqmV9Sy5Vt3mjUkHj2DoeVa3QhyWniJmfUXrj9b+RvjU9Hjf3X9Q5vmPZybcnQkCfXWeUFCtlXIN/ZBnSDF5MOqjfcAXygSfd666nDcP2mKlJ7RuV1ZJRSBOOwfV2bUzmdix5gQoUeQPrJrqUMT2tepFbJf/SmUcsQXhEHXOQAJXXU6wDv5V0ql3TRWty9c/RLZuc5YxzW6ZPqgVib7Z1Kb8Pqh9rM0+1tm27uVnLdjdBGuum8d/trz2BxdWhKVOFtd/I0zipajjjokBN2g1MHhoY18aX0JSWaUt/lt4k7Qnw2KD6bjy14GCDIkEGs9fD9lqNGVyO8P0imJ4acOOvtq+jL/AMHG9v8A6hZL2i0zRz8prCk2WPYYhJM7gJHfvHCrpZYKzd7gKa2WRe02a4ZMiVBJKjgZitnaRrS9lWirdH16ors0O+b5wpRiuV83Ekqe0Rv4k79eNB1+zbzRvdfdc/oHK2Xq5iLCh1LJJdgxLEiAR+yYG/wrpqtGpaNNWVrf2V2sznsF1IVsjSGzamD6JjWf2TUdZU5KbV001481f6gy3Hvh2zMxaQcqqAIKjMOPHWTupIV4OKhGPVu/gxnF31GXFNxSAYJDAZu4qQdI3iD508WqLzNaabfdC2zIk+bvNsu4IQSwCwC3PfoO6qlXprPGEd3o+aXQZxehHbPDWJUjU75GbSYiWHqNXSutvwvIXVqxNhLLW0IdgQJggRC+syeNZq9WFWopQj0vcaKaViJEA/YGnHKdfYa0Sk+Tt/HgCw6I/ZH8/wCS0ntSV7v7EHn6Pn/+27y3eVZ6jvVb/wBsN+0rYrZVu8LTPMqBEHhoY861UuIVMO5xjs7iumpJEPSLCvc6vIuYAkmCBy7xyq/hWJp0s7qO1xKsW9EA7GxL4ZibY1WBqs8d+u/X3V2J8Twrilm+xSqcrhe9sZrmHt2yQjqSTOuhY8u4iuXDidOlipVN00XOm3FIKi0RaCE5iFCkxviATFcyNWLrupsrt7ltnaxFcszu00jRRu9elaKeJUNN/P8A4LlJbKkNugRB05RHGqKtSMqdr8wpO49lOaRHmTVUZxyZWHmKASdTHcPPmPCpmhFWiGw9BFVym5O7CUtoYkI9qVcgkglULBd0ZoByieO6tuFp56VRJq/zdvoVzdpI6zfC3mtFX1GdWytk4yM+4EcjwihVhnoKqmrrRq+v0CtJF6awvccpbUxGQISrsM4ByKWIHMgAmO+t+Bjnzq6WnMSbGviQl4KVci4JDKjMoM7mIHZ3k686Kpdph7pq8d02r+QL2kdtPHBCiQ5Z2EZUdgORYgQomNSaXB0MylK6SSe7S+hJytoJZxSnEG2uaVWScjBeAjORlJgDQHhT1YP0bO7ava93bqS/tEm1cWLdskhyT2QEVmMnTcoMeJ0qnB0e0q6NJLXV2/I03YixV4I1lO0WZoOVGI11JZgMqCQN5FaKSz55tq2ttV9ELfZBBoOlcxNp3XIs5EfUjhI8Cau7eXNJ+IuU4Wv4m9dR12+SDlEvABCBw+NBSc6l3zI9jQ4RB1aaD0R7hXuJU49DDcQOD6K5u/cPXx8qPZx6IlyP5yoIVgoJMCCCJ5HiPVU7KHREuy1lHIUqhHoS7MuNos20XRbn6FLVo5YGU5zdzOW59hQOHtrR2NNQvbUW7NRlHIVnVOPRDAPaly6MRaKPFtWUXECqQwYw2Y71KggiOXjV0KdPK7xQrbDaBSARBB3EVT2ceg12LkHIVOzh0DqV8feFtGOgMdnvbgAOJ7qaNOL5AbK2xnYqwuQWViNQAwHIju3TxiaapRhyQE3zCOQchVeSPQYEbX6SYPCnLiL9q231WIn1DUVZHDuW0fsLm+ZZ2VtXD4lc2Hu27oG/IQY8RvFLKilvENy6wAEwPPdQUIt7IjYF2DeuZrgvXM+YhrcqqhZzAopHpAQDJ17VWTpwsnFATfMN5Ryqvs4rkMZ/pT0uwuzwOvY52ErbQSxHPkB3mKsp4btNkK5APYPyqYLEXRaZXsMxyobmXKxO4SpOUnvqyeDybIClc3mQchWfJHoNcrvfWSqgEjfO4eoGTRVKPQl2Kt3SSFK81Mx5RQdOPQl2djlGRtBw94qKnG60JqIjRZBHC2Pw1ZzANxkhQiidDoN5CjcNRxI4ipzIQWOsbs5GCnQ5sgAEcAtM7IhLi8R+hk72AXzOhA799BK8iFTs9XkB/SFshbKZ0uGATGqiYiYg02twFrB4wdWcxE2wQ4nURO/lMUsou4UxmynID5jqSGjxUH2nXzozVmrEE2HdOTKxllhjzOYTPmZPnQnGxEEqQYFY1w15QSMqQGkiO1Oh9QPlVqVoikXWKl3OpHVyLZg6CRvJ7z+AVLXQCn8om32wWBuXbf0jEW7Z5Fv2vIAnyo0KalPUknoYv5NOjdgYc7RxpR7lwsyG8RlUCRmObRnJB1O4RWitN5lCIq6s0vRDpbhccbXV2SMSEzXMqQLXAzc0lSdwEzy0MVVYSjq3oMmuRptpvmy2lPabU8wo4+uI8Kpgre0Ejx90taQq2ujHXkpOvge15UYbgCNp8wBG4gH10jXIY8XPRK9tTaN3E3NcMb9xGhu2EssUVQDuzFY36STpW91VTglzK1qzdbL2e1jECzawKJhRbzdYOrkvmjqzK5m01zE61Q5JxvfUNjT2bmW2eOSV8Y9HzIiqGhjPbftY4NbGGto4zhbhJ3KdS4lhJknsgctTV0MnMAc2crCQ41I9YkwTqYJHCTuFVytfQg659D4CPU0flS/uGI7t2LSDXVRrGg0G/l/5orcBLhnLlW1gKdYicxEeOi6+NCRERYq9cB9JAsiIPaIkc+PhTJIhPd2fbYpmWcjFl1O86nx11pVJkKBcwWkwOzHCQTcBjnMDzFPa6swFu9sm0+fMs9YwZjJ1K7uOnh40mZ7dAkNwAPuEBhmkA9kBUHhBM/5TTq7QCXB4FJS8Ac/Vhd5iIH7O6dB6qSUmvZCi9ShB12wliXRCSz5mAOpMMdJMcTp306begDntrea5bdSAyqCJgmNd4PetHVK4AL8o+wGxWz3tWRL2yty2vPJ+yO8qSPGmoVMtS/UktjJfJptfC4rB/wBn4tLZu2iwRLoHaBJPZzbnUyCN+lX1oyjNTiLG3M0fQzoTb2cbbC8wvuuW8sjJdO+Ap1GWdCOEzvqqpVc91oMkkam/hVUvdAPWMmXeY7tNw1jWqU3sEgsoG7DAZSYWNOwUdQJH2Sf81O9NiF7B4cW1CLMDmSTvnearbbdyGH+TXaJa9jrARstrE3ibkdkl77EKD9YayOGnOtOIWkWLFm3xLsPRCHT9piPcprOkMMsYeVkkktDndvAG6B3Co3qQis3bmaOyVzESx1iTujefGjaJCTE3MrbwDA3ngWg0ErolyBLgayxBB11g8SQT76NtQkWF25YCJ+kHojg3Id1ZniKae5o9ErfCNG17MQL/AHeh/tR9KpdSeiVug+3tjDAAZxoI3H4UPSqfUnolbp+B/wDbuH/eD1N8KnpNLqT0St0/AJw20RkvJcuWtWLWmUXOJ7OcFd4hZg691O8VRutQeiVun4LeB26otxde0bgEDJ1gVtNN6yuvjSyxFFvRh9Dr9PwDl2s/U3ZbDm+7EKA1wIFJJBJySSCTuGum6n9KoX3B6HX6fgLYLbVlbaB7i5goDZQ0TGsSJiaSWJpN6MKwlbp+Cb+3cP8AvB6m+FD0ml1D6JW+H8FPam2LbIOqdC4YMA+cKYOoJCkj1UYYmlfcDwlbp+BmI2wnWJcRrZ0y3AS4gaHskIZI13xOlFYmjbcHolfp+C//AG7h/wB4PU3wpPSaXUPolbp+DPbb2NsnFsXv20Lne650Y+JWJ86tWOitMwHg63T8F3Y1vZ+EBGHVEJ0LQxYjkWMsR3TSyxkJbsPolbp+B+2ts5gq2HtasC7XOs0UEHsgLqfEjcKlPEUU3dg9ErdPwNO1l+cIQ1oYdViZfrCYIGmWABJ4mp6VQyb6k9Dr9PwE/wC3cP8AvB6m+FL6TT2uH0St8P4KtnatpBC3kAkn6NuJJ1g6nXfReKpPdk9ErfD+BbePwv7bW2YkkkpzM8QanpVPlInolb4Sz/buH/eD1N8KX0mk+ZPRK3w/gju7WwzAguuoj0T8KKxVLqT0St0/BDc2raYQbyQRH0beHOj6XSXP/fQnolb4fwPxm28PkMXBw4NzHdUjiabe5PRKvT8GJs+ivgPdXHqbvxO8tirtHa1qw1tbrZTdbImnHTfyGo1q2lh51lKUNoizqxg0nzdizib4tozt6KqWbwAk6eAquMJTkordsZtJXeyR2Gvi4iuvosAw8CJFSpBwk4vkSMlJJorbT2raw+TrWy52yLpx7+Q76soYapWvk5aiVasKdsxdqhLkWIpYbatq5duWVabluMw8eR4xxq6eHnCnGo9mVxrRlJxW6LtUlhW2jjksW2u3DCLv0k6mNBx31bRoyqzyREnUUI5pEuGvrcRXQyrAMDzBE0k4OEnGW40ZKUcyIsDjkvBihJyObbSI7S76arSlTazc0mvMWM1JO3J2LNVlhU2ptG3h7ZuXTCggaCTJ3QONXUaEq0skNyqpUjTjmkWbbhgGBkEAg8wdRVcoyUsrWo6kmrg7Bbes3XCJnMzlbq2yNEzlaIMQa01MHVpwzO3111+RVDERlLKv+Fn+0E602SYcJ1uo0yzEg+NVdhJwzra9h3UjmydNStZ29Ya0l1WJR36tdNS0xEVa8FVVRwe6VxFiINZls3YuY7GJZttcuGFUSf8AbnVFKlKpJRjuyyc1BZnsOwmJW6i3EMqwzA9xoVKcqcnCW6ZISUldFO3tuy3XQ2tiesEGREyQOI0q54Sost1pLYrVeDvb9pNe2ki2evObq8oeQpJykAzG/caSNCcqvZc9hnUShnEXads3Ftq2ZmTrBAkBeBJ4TwovDzjBzask7a7kjVjKSiuauWMR6J/5xqqO4z2Fs+ivgPdUnu/EMdkZbbGxL+KvXmlbaBOpt51kkSGLrB7JzQJ7q6tDFUaFOMd29Xb8GGpRnVk3stl8wqRdu4JldCLzWWQrpq2UrzjU6+dZHkhiVKL9nMmaUpSpNNWdrDej2IuhLdq5h7lvJbCl2KZSVAHAzrRxVOneVSM07vZbiUJysouLKG2dj38VffVUtLb6pM65s2bV2WD2SNBPdWmhiKWHpK+rbu7cvErq0alSb5JLQK7NuXlwo6xCbyKVy6dsroCOGunrrHVVJ1/Zl7L59L8i+m5qnfmgBgNiYqw1m8SrsGPWqqw5F0y8sTDZT7q6FTE0K0ZUttNPLoZoUakGp/7U2Rri7m+4C6Q4K9fuWkt5VtoetZnEqWGirEgneTXQwlWnRhKc93pbmZq8JTkox2RJ0Xwt2yjWbokI36NxuZTrAEyIMiDSY2VOpJVI891zuHDxlBOEtkU9iNesNdRsNcKviHcOCmUKzaHfO7WrcQqVaMWqi0itOd0V0nOnJxyvV3uaWuabLgDb2AvYi9bVMq27YL5nXMrOZUDLMmFJM99dHC1qdGm29W+S3SMlenKpNLkWOjGHu2rPU3hJtsVRuDp+yRy0015VVi5051FUg9Grv5MehnjBxkCtk4K/bvoLdq7YtSxuo1xWtRr9HxmTNbK1WlOm7yTlbR8yinCanonbmWel2zbtzq3w/p9qy/3dwQT5ET51TgK1ON41NtH5osxNOTalDfbyZBgtgvbxYAEYVP06feFAke9qepjFPD3/AHvTyEp0Gqqi/d38y/0iwd6+1q3bhUDda7sJWV9FSsyZOvlVODnTpRlOXgkWV4TqWivMXozhLtgXLN0AqrZrbgQpDakATIhp9dDGzp1cs4bvdcxqEZQvF7X0AmK6PXWGKuWxlvG5cybv0lpwAVPtInjW6OMpxlTi/dsvJozSoStJrfkanZVgrh7SONRaVGB5hACDXKrzvVlKPW6ZthH2FGQN6J7JNgXsylSbrBZMnqx6AHIamtGPr9rlSelvvzKsPSyXv1+wav8Aon/nGsUdzRIWz6K+A9wqT3fiSOyLT3gZ7MdkL56a0zktSuNN6a82Ne6DOkdkLw7tfZQcluiKm+bFe6DOkSAPCONHOiZJdRruDOm8gju50t0hsr0H9cIjKPSzT3cvCmzq1hVTebfkNF0Z80aTMflQzLMmHLJQtzFW8Bl7O4z4jlUUlp4kcG768jkvAZeyDlJJ75+FRSSSViODd9Rr3AVAjiTPjwoOV1YMINSvccLwgdkaKR4zxps6BkbvrzI1aJ7xHtFKmNKNyV7wM9kCVCj2a+cU2dCxg1bXmRo8CInUH1cPOljJLkNKLd2mPN0fV/azcN3Ld/yaLkmrWFUXffkK14GeyNWzeXKi5pgUH15HG+M05RGbNHdyqZ1e4cjy2+Q1rgywFHpEz3cqDatsRQaadxyXgMvZByzPfPwqKSSQHB6u4wOI3cI85mal1Zqw2V9RXuA8I7OXz51HJaAUH1H3L4MwoEgAd0cfOi5LoCNNq13zKd/0T/zjSx3HZXs4g5V0G4e6rJxV2LFuyHfOjyHt+NLlQ2ZnfOTyHt+NTKiXZ3zk8h7fjUyolzvnJ5D21MqJc750eQ9vxqZETMzvnJ5D2/GplRMzO+cnkPb8amVEud85PIe341MqJdnfOjyHt+NTKiXO+cnkKmREuzvnJ5D2/GpkRLs750eQ9tTKgXZ3zk8h7fjUyoNzvnJ5D2/GplRLnfOTyHt+NTIiXO+dHkPb8amVEuzvnR5D2/GplRLs750eQ9vxqZUS53zo8h7fjUyomZnfOTyHt+NTKiXO+dHkPb8amVEuMxGJOU6D/hpoxVxWz//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28" name="AutoShape 4" descr="data:image/jpeg;base64,/9j/4AAQSkZJRgABAQAAAQABAAD/2wCEAAkGBxQTEhUUExQWFRUWFx0bGRcYGBgZGBgYHR0cGB0YFxcaHyggGBsmHBwXIzEiJSkrLi8uGB8zODUsNygtLisBCgoKDg0OGhAQGywkICYsLCwsLCwtLCwsLCwsLCwsLCwsLCwsLCwsLCwsLCwsLCwsLCwsLCwsLCwsLCwsLCwsLf/AABEIALwBDAMBIgACEQEDEQH/xAAbAAABBQEBAAAAAAAAAAAAAAAAAQIDBAUGB//EAEgQAAEDAgMFBAUJBgUBCQAAAAECAxEAIQQSMQUTQVFhInGBkQYyQlKhFCNTYpKxwdHwBxUzcoLhJFSisrPxFyU1Q0R0g9Li/8QAGgEAAwEBAQEAAAAAAAAAAAAAAAECAwQFBv/EADERAAICAQMCBAQFBAMAAAAAAAABAhEDEiExBFEFE0HwImGR0RRxgaGxFULB8SMy4f/aAAwDAQACEQMRAD8A9ToorJXiW5Ud8tN7i/C1gQTrWR2tmtRWWt1AMF9cg6db29W+hpS8iAd+qPvNun6mgVmnRWVv0fTr16cbR6tKhaFWD6zNuF+nq0UFmpRWczi2wlQ3pMG5PCYiLaXFRpxDYn59XDuGo5WB/Cigs1aKyFOIj+OswIPjxPZHI1Jv0GCHlwbSNDx92igs06Kyw8gJB36zN51JsB7vd50hcQBBfXcATxvcXAtaigs1aKyy8gmA+oGbDhci2nWKYH2/8wv9f00UFmvRVLCqClSHFq1sdBPgPCrtAxKWiikMKKSloAKKSigBaK4P03d2lhHV4zCFDuGDYLrK/YyarSJB9W/ZPOQaxtkftSxmIQpbWy1PBHrKbWqAYmI3ZvHCqojWk6Z6rRXDeiX7TMPjHhh1NrYeMgJVdJUJJSFC4NjqBXc0qKTT4CiiikMKKKKACiiigApKWigAqu4lyZSpPcUmOOt5nTjzqeqzjzgNmwRwIUPuNNCFSl2T2kxeOyZGsCZjlw50hQ7Hron+U8xrflPnR8oX9EdfeTpE35UqH1kgbsgcTmTax4A84FOwtAEu8S2R/Kr4dqkyu+8jugxN9L8o+NPceUDZskRqCm2tonu86iGJXb5pV+qe+96AssM5o7RBPMSKkFVd+v6I/aTP307fL+jPDin8+H40gssTRNVBiV/Qq+0n86cH1Qfm1TylN+utAWWZqB7GoSYUoA8rkjvjSocQHVIGTsGTIJE5bgQYInQ/jVBOyHPeRe5PaJzdZ9bhefCok5LhFKnyaP7za9/yCj8AKe3jUqByEKI9mYPkbjxrMGy3eaL8O1brMdrugd9KdjLlJ3ibEH1CDYzIOa3LxNSpTvdDaj6M12lEiSMpOokEjvItMRT6Y6gkWUU9RHlcGn1qQebekO1sQhpS8LjcbZSe07g0blKSoJUtTymE9hIJOYZtPGtz0LUXH8S4cWcaEBtpL2VCUCxcWlAb7BupMqHQezVLD4Qp2iVhzEJBeUS38nxSkqkFEF9XzYavmiCkQINdwhAAgAAcgIpszit7BNOpqadSNQopKKQGP6Z/+H4z/wBq9/xqrzH9jXpjhcOyrCvqDSlOFaVqshUhIhSvZIy8baV6l6Vt5sDi088O6PNtVeT/ALL/AEAYxmBddfBKnFFDRBjd5R645kqPGRCetUuDKd6lRc9MsQxiNt7OGDLa3Q4hTq2iCCAsK7Sk2UUoSonpavYa8o/YdgGkN4pxaE79p0oUu8hEAwJ0uFaRNc7t30n2grCt7R+VLaDuIUhphFkBtIMlUet2hF5491NqxKVK+57wVAakVC/i20FKVrQlSzCQpQBUeSQT2jcac68+/bA8HNlNPD1itpaFDVOYE2PCq37b3VDAYVUwvfoM8Qd2o/fSopzqz1GsxOIdWpYSptsIUQUlJUu2iic4CQRcCDYi+oHlOx1YrA7R2eXcQ66ca2kupWokArJECT7MpPgeBr2R3DoUQVJSojQkAx51nlhJqouhxlqKLLjipyvIJji0YjmAFgkdZik37hVl37E8g2cwPi6b+FXn8MlcEi40IJSROolJBg2t0pyWUhOXKMo4Raufyctv/k/ZFFLCYpW9LRWlcIzKITBQZAAVBIuMxA17JrRqNplKRCUhImYAAvztxqSuiCajTdgFVF4GcwzuAK5K6za1uXdVuuebx7yXEkrDjbmIcaCCkJUkp3hTlWIBHYghQ4zNoNoTNdGCAEZ3IiPW07ra9aDg9O2u31teMGhL7nFoj+pNJv3PovDMnr/bzoDYX5Fp23LCPW+OmtBwdyc7l5tIgTOlra01eIdvDXLVQ1iSPA28DTw85P8ADtOuZJt3UBsIrBSZ3jn2v7UIwcGStZHEE2NDbzkgKbi+oUDAveO6KEvORdqD/MNY+6bUBsPOGvOdY0tNrGeXWozguG8cjiJF/hS79y/zXhmT1v8A7fPpQH3JA3RA4nMmnbKsU4TTtrkcc17+FSstZZ7SlSfaM+XSokvOWlvX6wtcjxtB8aYcQ79De98yY6T4R8aNxWXKiYw6UTlESevkJ0HTQVGXnI/h3nTMNImZ77U3fufRf600gLdFV2XVnLKMoIMyQSCCQBbWdZqegDl8V6OOrxiHg4W2kuZ1JS/iTvIBhKmpDaQVQSBa0Xk11IrFbZWgZS64kAACYVoAPXV61+pPOKtbMaJOdRUogZQVWtM2AtplvxINyIpsiLL4paQCKWkaEGOxG7accyqXkQpWRPrKygnKnqYgd9Vtk7YZxCQptYkgEoNnEyJhSNR9x1Ei9aFcwt1DeKeZ3KHmtywUsrjIlbrzqVFGZKskhIOUCJHCSaaVkTk47l300fybPxapiMO7HeUED4kVjfsfZy7Jw8iCouK83FAHyAq3tZbO5dUEFTLWQ4rBYgZ922TO+azEjKIKoBUg7sxlUK6PD4dLaQhtKUISISlIASByAFgKHsKL1OzzH0GeQ3tLauCUsJU84otgmMxOckJ5kBQMawDyrK9CfQPGLDjeNSUNMtPJYQopKd68CkrTGqRrJ4kRxr2H5I3nz5EZ/fyjNpHrROlqno1B5fc8t2/sTGP7Dw2GGHV8oQtCFIlFkozJCyc0RGW88a3/ANono25jUYRlCZSnEJU6qQAlsJIUbmSTMACuyoosehHL+lfowcQ/gsQ3GfCvJJSTAU1mBUAeYiR411NNSoHS9CFgiQQRe4uLGD8QRSKSSHUUUUhhRRRQAVhM4BoO51LcWQpwoSUkJbUsnOpMJuqFEBRJsTGprdqgtSzMPIsTAgeR7V6aJZFmbUJzuiSB7ffpFpHlNJlbPZl3UmYXI42MdNBU7il3h5HQEC06AmeXGiVyYeR0GUGOXtXFMRDnbUqczoPcsAwO6LgHzoaU2dFPWvHbtF4Ai/cKmOb6cdJSnWBOkeXWhxar/PIE2FhaSI9rwoAhQtoyAt3WCO3Yxm5WsQb9KM7auzmdk20XzkTb9RUiVqOr6J1skARcRBJ4/wC00oK5AL6L2skT4ST+jQAxOQmMzs6+2OmsfrxpQW0wczus+2ZvxtzBqbcuwRvRxvkFiTI46ASPLxclt3i4nwR+E8+tA6KpKIA3jt5g9ufdvbpx/GmlbcQVPGRFw5x8OlWg07A+cE8TkmR52PnRunfpE6WOS89b6UCorqKBKSXiCNe0RGtjz7r04hBgZnZNx6835mLVMWnb/OJ+x5+1Tg25ftpPLsafG9IKIcG4gqABczRorPBi0mRHLzq+KhbQubrBHLLB85qRaZBHMRbXwoKRg7TbCXDmyDMREJlSpPEFUE2vbRUcZrfQmAByrDxzRbCEmAEggFAvlETOg6xfj1rZw6iUJJMkgSRxMXpsiPLJKKKKk0CuWfH+Pf8A5cD/AMuI/GuprlXz/wB4Pj6uB/5cSfwqomeTg1Np4RK1PZtHMC+hY4FIKInuzr+0azW94cQ0AFubzAle73i0AONqZEpyqSJKXVSDrkTpebW138+GeKTfEj5Jh41VnkOOp6AZldzJPEUzaraTi2G4BSpspIPuAhwjuJaQCOVPsZvdugO1VMFe9CglGGW+pCjK2siikAq1KXEgqSFSoZFAk8DB7QdU6ltYJzqdTmSsJyqaCgohvKfmg4nICVZiTMAWrNxqFlb7MZ1qZWwnMe0tKRv2UyfqLfRJ+jBPGtba+FW+sPsNIaWlcp3g3ZUS2ttTrmVJJUAuADwSbjPT2D4mqKOMeD2XfFIbSlJOcAoBDQeW4pJ7KiMzYAVYdswTFGJbhWHYS2MOcTuQ8hsBvKQ06+6gRopQSlFrwbG1Wds7PU1h3lN7swgLQHGw4W3m0BCHGSowFwEgSDeDzBs4nZocU6hKihWHfbLTgglK22GoMHUEKUkjiFEUbUDUrM/ZDwJYKd3mXu1HdoQgIzpVmYISBmTCVKGaVAtmTeovRvDNtYcnIojeKCvnFjIkvKaSWQLJXkCXFHVRUPerZcw7ozvOFDrqUrUhDTe6SVlMZspWoqcIATmKrCQIkzm7NwLrezm0qQoundlxOqvXRmBjVQbEGPdMUrHpZubMdKmklRlQlJOklKijN4xPjVuqex0kMNZgQrIkqBEEKIkgjnM1cqWbLgSloopDCq2IwwglKElUGJAEzaCR3nzqzWaQkmDvxfgVgT3jhp+ppiY5aCNGEEESRKQZ05Xt99Kli92EDkQRqLjgI4VG4E6kP6i4zeynWBe8x1IvSBCZIIf1iZWdCLg8rA2++mSSJZJsWEcTqNZA5Wt/toDJtLDfmm3XS9RZUkj+OCTEy5aTzPCY8KeltIv8/wBxKzxA053+BoAkDJkyy3AJym2motFpM0MoUJO6Qkwbgi58rSarLCJuHzI1ObhMAdbqt31JmQdN/a3tzYCx40AWd879GPt9O7nT94ufUEc83SdI52qg6lMgFL5AMzKjeBfW/LzqQpTc/P25Z5Plc6fHrSCyyXHI9QTItm4cbxrQp1z6MH+voJ4c5qockAfPHiB2p7jyEptPhrTkoQCmA9pI9aP5Ty0069aAstBbkjsCIE9q4M37wBFN3rv0YPXNHwvVRtKQJAft7Pa7uNiL/jwocyCx347s8aaSLDu50BZfaWoxKY1m4Mco5zU1UcGE5rb2de3mjzVV2gpGbtHCrWsQFFMDRSNZ1CVJN9LyOHKr7CClKQTJAAJ5wOlMxOMQ2UhagnOQlJNgVGwTOkk6DjU1AJbi0UlFIYjhIBIEkCwmJPKTpXMbPwzq3cS5isGpRe3aENh1rIhtnMpKlrC8xUVLUTCTAgXua6iimnREo6ihhMGsuB57JnCcjaETu2UWlKJAKlGBKoFgAABrK5s5svJfKZcQgoSqTASoyezMT1ibmrVItQAJJAAEkmwA5k8BRY1FJUUndkMqfRiCj51CcqVSoWhQumYNlrgkWzGrGOz7te6jeZTlm4nhaRPmKkU4AJJAHMm19L1ErHNjVxAtN1DTn8DQPYyF45bmRtTa+ytKnCBBWEEKCUoN0ZlBIJXAAKoJsTrYHDFCVZjK1rUtZ+sslUDokQkdEipG8ShVgoG5FjxGo8KlptkqO9hSUUtSWFFFJQAtFJSzQAVQ3pCv46SJMiBI7z3x8av1C6yIOVKc3VI+NMTKu+kD/EI5zCYi4PHqPKlKyNX0iRYQkcRfW+hHjShK+LKLfWA4GbZbcPPpSpSvi03Ej2pteT6vwimSNU7Nw+m8QIGhAA4zc38aVCiowH0k8gEzqDpM6SPGkhzgy307QtEQPV7/ACqTtg2aRHA5oPW2W1+tABuHb/O/6Bb4/qKVLLk3dkSLZALctaQOuz/DBE65+vKOVKHXeLaft+Xs84HjSGIGXfpR9gfn3U4MuX+cHTsC2nW/HzpqXHeLadPf48LRpPWl3rsWbR0+cP35KAE3Dn0toHsg+OtLuXIPzl+Byjrw8vKlLrnBtP2//wA0bxz3E/b6d3OgBNw59Lw90ayTPSxjwFDjLh0cy9Mo/Ojeu3htPQ7zUfZtQpx2bNpIn34tb6vOaAHMtLBGZeYcRlAnxFWKrsrcJhSABzCp8Iip6Boq455KCgqRmJVAMAlM8b6DmelW6zNug5URFljVK1W6ZAcp+sYA5itM0B6hRRRSGFFFFABUGNwwcQpCpyqEGOI4jxFvGpqWgRmAN7sNAOOJQUjstrWJQQcqlJSQbgAiq52ayU5NziMsARun9AUkXj6iB3Dqa18E66ykoQELTmUUhRUgjMSogqAVmuTeB+Jc7iX16rS0OTYzK+2sRH9HjV7GXx3wUk4cA5ktPA5lKMNquVazI0+6rJcXwYeP9KR96hU+H2gpsw5ncRwWE5lA8lJQLjkQO/nUTePfK1LAASTCWnIBygAZs6JyqJzGDmEZR2TMFIWqfFDAt3/LPeO6H3uUDf8A+WWO9bP4Lq2dqOq9VoI6rVJ8Eo1Heod1RDG4gGZZWPdyLR/rzqj7Jo+ELyDFJfH/AKdR7ltfioVEvEKT67D6e5Gf/iKq0P3uoasKP8ikEf6imkVthXssK/rW2kf6So/CikGrJ2KmHxCVpzJMjTkQeIINwRyN6lqBhKypbjmULXEpRJSkAQBmIBWde1A4WEVPUs2V1uFZrgRCvm3TB0Ge5PK+lv1NaVcX/wBpeEzLSUPAoUUnsouUmDHb50Ck0uTo1ZLqyOzOkL+Anp8aa0EDRt0fbjj1/VqwcN+0fCLISlL2Y6DIJJ4AQrU6Cukc2q0lQSpYSopzAKkdmASZ0gSJvRfoJNMhSlF/m3YPRf3T0HnQGkGOw6OOq+EiDe1WW9otKVkDiSv3Z7XtD1dRdKh/Saic2uylSklcKSpKCMqvWVoBbteGkGYg0w2IoRObI9eLdv8AO3CpmmEKkZXBN+1nHPS/X7uVQo9IcMYG+RJTmAMglIzSQDqBlUDGkU93bmHTILgkRIhRUJ5pAkcZnSDOhoHsWE4JI568VG2nXS1IMAgAASAOGZXKOdWaKQ6RVGzkaQr7a/zp/wAiRMwftK5RpNTk0sUBSKowCIjtR/Ovu520pRgURF+frK7uB+GlT5hpInlRmHMUBSImcIlJkTPVSj95qekBpaAInWAoibxpcjly7qgVtRn6RJ7r/drU7mJSkkFQGVOYzwSPaJ4DXXkeRqt+6mvdPcFLA8gYjpQiZav7aK7+2QbNJJPvKCkpHgYKj0HnTdn7XUtwIKE8ZKVFUQJlQiEg6QTN+NXDs5kAktogalQBA75qg9tpAGXDJC/rCzI/qHr9yZ0gkVM8kIRuWxmo5NVuX6JGni8YlsCZJUYShIzLWeSUjX7hqSBeqTeKWpK1l1CCiPmktlw3MAbzOkLM65bDSTqclDJzFa1Fa1CFKmJTrkCRYIt6vnJvUkV5WTxaKfwRv8zdwk/WjSwm1e1lcjWEuAFKVd6VElBnqR1ExWpXNEVawm0FN2VKkeak/wD2Hx79KfS+JKb05Nv4G40blV8ZjEtgFVybJSPWUeQHdck2AkkgVUVtdKx/hyl0n2gZbT/Moan6ovzgXqu3hBOZfbcOq1ATHJPup+qPGTevRnljAnngujaOkoMETKSFZR9YC48jVttwKEpIIPEXFUKZlIMpOU/A/wAw4/f1rJdRvuh6WatFZi8e6LBpKjzz5U+NioeAPfVZzDqc/jLKh7iZQ2OhSDK/6iR0FayzQS5A0HdqMpOUuJze6DmV9lMn4UM7SbUYkpJ0zpUie4qAk9KrMspQISkJHJIAHkKcpIIgiQeB0rH8TvwGlmnRWSh1TWkqb4puVJHNHEj6vlyOo2sKAKSCCJBFwRzBrohNTVoCmh9QOs9DXlStmFlSythK1KcUZzSYUoq7rWr07ApK5JP3V596YDdu70HswEzAuoT+FcHTdV5jpCklas4vb+AKMQktgpSqFfyGeYt1ivalhJuW3F5m8hMkAJIQTuwDKZITodUyK862ZLq2yqCnNKgTaAOzI49rh0r0kJBIG+KVEA5YHu8Ae4m1bZM7hV7ErTqdCYANpIIw6wsEqk9pWYjIVZlGSojXvJvNPOAaC84w6ySrOVA3zhSiFEZrqBNj7pjS1RtpSCP8QTprBnu8qsKe5vkQY0Tc3sLax91OPWQ/u/hjoiRhGgjJ8nXlTlEEkmN3uwQSeCUjjrB1vR+7mZT/AIddpM9okm47fa7chSvWJmTNWBiUkiHpsRAi5gmbch91NZeBASHyT3CTYQLjx8ap9Zi+f0YUPWlKrlly9zciDmi0K8eFhRukGZbc4e93WhVRb4f5g2JM9nQgCDwPEiedAeB7QxCrJEgBOnvFMW1HlUvrcfz+gUSFKIB3LnFPGYsqYn3uPSlDSJjdOWkC5iNeKuc1CnEJUExiDMm4yiZsARHTzNOU4m436iekSMpzHToIpProdmFD1NIiC05YkTfjaQrNMU1SWwqdys3mb+tziYpcyTcPaC5kaA3MaakfDnTBiEBN3iQSADax1sQOVZPr36R/n7BRPgwgEZW3EmNTMWtBkn9CrDmJj2VHuFVcK8kkAO54kRa5F9QNRIHhVyufJ4hl4SS+pSRy3pRiErIQWDKkKGfMtKot2AEDtTJMKOW0ca1H9ouKBAOTqkAkfakfCl23gEv7tBWgEKzZVJSoqA4C4UkTElJq09gUnSx/XCsMvV5pRjUtxpK2YjrAWZcKnD9clQB5hHqpPUAVMkEmACo8gCT5CpncIpPCRzFbHozimkJKVKCXFKM5rZhokJJsbRbnPOsenxvqctZJe/kE5aFaRmN7JfIndEDmpSU+JvI8qiXhFC2ZBP1Myx5kJHka6/amFLiMoMGZg6GOB/XAVzq0kEpUClQ1B++1iOor08nQYcXEb+bf2M4ZHLlmf8hUTdcDkkCT4mYqYYBvinN/N2vgbVZJjWuXwnpak4lSFQGSYQvkRaVfVUePC3gY8Np6Fx2NlBs6HHYpLLanFeqgTHPkkdSYA76xPQ7bS3wtLpBWggyABKVcLciCO4p7znftAxF20b0cy1Fzr21GdOAHeeFqXoWyC6pQdyOBKglJTIWkjiZvCoJHQda6oYV5Lk+TRQXluXzLvprthQdQ20spLfaUUn2j6o6wJJBscwroNh7TU9hkPLbKSUzAE5hEhSACTChBg3EwdK82xZ+cV2952j2yIzniqORMx0iuh2eoJwKey48CSpQzbttpXqqQVAglOaVAHWZtWuXBFY4pFzxpRiUfSLa7jr3tN5DCEg9pJ529o2+6u32NtYOsb1fYKZDk2CVJ1N+GhHfzrzGxN7JJvAmBN4BN7czXT7Sxh+R5VTikSMj/AKiUk9kJVCs61pJNiB10mqz4VUYpDzxS0pHS7F263iVOJRIKDx9pJ0WOQkG2unOjEbfaTiEYcmVKsSPVSqJSlR5m/wAOYrh/RZakvlSSYDZCgn11JPuCIlKgkkmwBrPy7x5ICljO5IIG8cF8wUBbMoGFT0NR+FjqlvskQ8auW/B67UO4icq1oBMkJIAk6mCDBPHz1Jrl9t+lamX0oRkWhB+diSo8CkcARewm4gxXVMPJWlK0mUqAII4g3BrkcZwSfcya7kWAxOUwdD8DWDtf0XW8CEuMyVKInNoo2kDUxHLSkRtBQ1g/CpMFtZKFSWVa8CDF9Rfjyry+myZMV1/j/Jrl6WfqiLB+hrqEJSXG8w1ICr9QI+Hf0jrMjg0yWA1ngBy8fhWQjH4ZU9ggwYzSAekyY76stLbJGVoHUdlaZHde9dGXNky1q9Pkvuc3lOHpX1LiSuBdsqnmYjkIE8D5U8Fdh2Ji+ut+HL+9VDh0QYw55Ra45i8f9aVxoW+YJFuIn3tJ5k8awpe6+4ywN5IndwY96eMxzt+NOUhy8BEzbWI69aqlAIjcKgqkgkAyAADE8jHDSjcI+gVr0759bvor37YFiHJtu9BOtlXmIGmnlQA5rDc876W48p/CoCgRG4URY6jWOp4SaQtpBlLKpB5x+N+NFe/bAnIdtZo/a+FqflcgWRN51jpFr1TU0gAjcqCbcQPVuI7XU1A460NGSbc+OkG/IC/Wk69/7AvEu6w1HEydOpjnNP8AnOz/AAwbyL87R4A1knFBRjclIiJ9bszJEZr3vWw1sVBElp1U6EKSARztcTyrfBgea9Nbe+5Mp6eRyAvMZy5eETP5VNS4bZrAVdtxuQbqcInjFlG1z5VcGxWDzP8A8ij+Nay8Nyt7NErMjivTVKDuwsIXllQbU423JEdpJcOUkCbFKhJB7JANdG2tIAAIAgRfhWf6bbMaQ2lKQQpR1KpASFJzqUlRgAAjtmySU3E10g2Ax7h+2v8AOtJeH5ZQjG1t+f2Es0U2zLOISPaHnWbtJ9B5DmTYHzrp/wBxse5/qX+dObYwzZkBpKhx7Obz1rP+lTf/AGkh+evRFX0TK9yc05c3zeaZyQNJvlzZo6aWim+kMZm/ehX2bfjHxqxidspHqAqPXsp8zc+ArmduYxSULcJJWRGYZBlF4y5zAAvzN+NelOUVBY07fBGODcr4K23VhbLraQhagBnSV5AkG8rIMgQJi0xXmadRIzCRaYm/O0d9XdkuFT0ElWcEqQZJeiFbs3sTFlHQgVG1h1l8ICAFlyMh9UGfVM8Bp3V0Ycflao38z1ca0OUfkafpSCndIlsJCEwhKitwdnVxcQQJITfiYHKtsRTaEvOO5SjLkKRO+kgkFCgOwk9oEkxYg8Kk9KSd6ElltogCcoTKoGXMYuE2hI5AT0c1i2k4bdOKKyYUlLUpiRmyurI7QCibCYM0kn5SXchJvEkvVmK4QZIEA+yCTHSTrXQ4w58I2VIW8sIPzjZc3SEiYKhEbwDWALzJ4VgsrAIJSFdDmg/ZIPxqz+8lBpTSAlCFqzKCZlRsLqUSYgDyrbJByar0NpwbapcFfDoBUkEkXkFKSogi4ISCDryvV70gTlWlKgvOO0pSlCFTYKQyFEMg/wBJJB7IvVBl1SDKVKSdJSSDHKRwpnPqZPUm5J5mqcG5qRUsTlNS7GvsVpQZdWoNhEH+Ig9onQocgZyYHYkiSD3wejTIVimwdE9rVY0vMpIg21Uct4MzWfRFT5bqW/JPkumr5Lu31FT7hWFAz6qlJWQNQAU2HQCQOvH0T0fxiXWEKTwEEFecgjgpXE6a3vXl1TsY1xAyoccQnklakgdwBis8vTa4qK9CZ9O2kl6HUVCWTwWoeR+8VNRXzCbR6LVkRaPvK+H5Um4+sr4flU1FPUxaUNbLifVecHcqPurRb2w8PbnvAP4VQopN3yT5UH6Guj0hdGoQfAj7jU6PSQ8W/JX9qwaKmkQ+mxP0N9fpFOiSPImoVbXzaqV+u6saipcEyfwmM2mcUhXtpT/NI+4GrzeHbIviWE+JPwOWa5YmjNWkI41zG/1ZlLol6Sa+h2bDOEBGfEZ+iQQD3xJ8jW0nb2HAgL04AEW8QBXmOYUi0pOoB7xNduLq1i2jBL8jGXhqlzNnb495pbhWkASO0VFNzYAi5iwiq2Zvmj/TXFnBtH2E+QpitltH2B5n86p9Tjk7la/RfcuPQUqTNb0tfQA3lUgEZiTqAjs5gUoBKpt2dDF62FbVwyYVvmk8oWAfgZrjlbHZPs/E0h2O39bz/tWi6jA0k3L6f+iXQb8nYK29hdS+0f6gT+dRr9JcKn/zR4JWfuSa49WxU8FK+B/Cm/uQe+fKrWTpXzN/Qr8F8zq3PS/CjRSldyFD/cBWNtv0lw77ZTuFqMHKV5RlUREjKoms79yD3z5UfuRPvnyFXHL0kXep/uUujSMzAYtbKw4gwoA6zx6Aie4yOlRrdUVFZJzFRUVCxzEyTbQzyrY/cifeV8PyoOxE8FHyFdH9Q6a7v9jfyt7oxCZMm5Op4nvNFajmxVDRQPfaqrmznB7JPdf7q6IdVhlxJBpaKtFKpJFiCD1pK6BG16MYQOOoStgOoccCColYyWzGChQ9mTcezVlnCNPBa8Ph82VxKA2HFqAQrMd8rRQEACZyiSTVxexC220ltamlv7tCilwwoqSVubxANghJQbxMmoV7NwqS+oZwhlDbllyXA4DDRKdM8tqkaAqHKps43kTbaf8AP3Fb2Tg8zTanIK1Lc3mYFO6SsgIVyKkJUQocSOduWUqSSBAJkDl08K6VzYeGgp3qkvIRC02ypclAK1E+xKwMuvZN6nVsNhLiy4lxDTTikGVXcSMqN6DAjtrQbWgihMqGWMeW2clRXYYnY7LSVpUgKSFOJLt5AabAzJMwCp4xl46RXHimmbY8inwdfUIz39WPHnx8KmqDdGfVT5mvkInVIUBfNPdenIze1ljpNRln6o8zS7s+6PM1boncnoqvufqp8zp/0o3PDKnzP651OldytT7FiioUN8wAOhNSIQBpUtJDTbHUUUUhmr6LtJVim0qAUDmkESD2VcDU21PShplawcO2Uh1TaYaTIKFBJJ7YkX6VF6KGMW2eWbTX1FaVT9IPRfEuqWUtm+IccGt0rUCnQG8JNuFq9nw6KeN2vU8PxKTWVU/T7mnhfSVpwry4doBtoLVLSb6yEwvkONaOB23hd2FutNSoLUEhtIIShZbJMki5Bi/Cue2Z6NYlsPFTZ+cYypAkmYVra2oqZ30ZxWVADRMMupMFOqnlrSLnikg136I9kedrl3Zr7YxmGewq1MISClSJhKQYVMGRwMKH9Jrla08Jsh7D4R3fNlEhgCSkyUqcn1SdMw86zK8TxBJZdux7vhrbw79/sNUqKVCp/XK1UsUytxaSMoS2Z7QJzKgiNRAEzPOOVW2kwO8zXK4pL5ncpNv5D6jdeCdZ8j+uFSVBLlrJ8z+VTFWNsX5Uj3hfTrQcUjnwnwoBXyT0ueen30pK+SfM/l3VemPtk2/aGqxiBHa10/XhTvlKfeFNlzknzJ4W4c4pZXyT5nn3coo0r2xan7QHFIt2hf8At+Yo+Vo94UgK+KU6c/gaUZ50THHWjSvbHqftCLbQ6LiR8R+VYuM2WpMx2k9NfEVtpK5EhMcbmfu7qmrfB1eTA/h3XYdWtznnNrvErO8IKzKogXCSi3LskptwqFWNcIUCowooKtLlAyo8ga3sVgUL1EHmLH+9U/3Kn3leQr1YeJ4Wvi2Zl5SXCMo4hRzkqJz+tf1rhV+dwD4U1x5SolSjAgSSYHIToOlbH7lT7yvIUqdio4qUfIfhVvxLB3/YflmMpwkQSSJmCTE8450yugTshvkT4/lTv3S1yP2jUPxTD8/oPy2XaiLFyZN/w4VLRXgJtcGjSY1CYp1FFJuxhRRRQAUUUUAFFFFAChRF0kpPMain/KnfpV/aP51HRTUmuCXFPkf8pe+mX5n86PlLv0y/tH86ZRVeZLuLy49h633DZTilDkSSKZRRUtt8lKKXAzKfe+ApyR1mlopWOgpFJm1LRQBCcKnr9o9fzoGGAM3+0amoqtcu5OldiH5MOavM9fzpyWgOfmZ86kopamPSiEYVPXzNAwydb+ZvFr+VTUU9cu4tMewUUUVJQUUUUAFFFFABRRRQB//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030" name="Picture 6" descr="https://encrypted-tbn0.gstatic.com/images?q=tbn:ANd9GcQoqPDGwXClMOrHQ8SsoB5mbVSv7BVdN1X7ZZuIwllMySFpNk2dug"/>
          <p:cNvPicPr>
            <a:picLocks noChangeAspect="1" noChangeArrowheads="1"/>
          </p:cNvPicPr>
          <p:nvPr/>
        </p:nvPicPr>
        <p:blipFill>
          <a:blip r:embed="rId2" cstate="print"/>
          <a:srcRect/>
          <a:stretch>
            <a:fillRect/>
          </a:stretch>
        </p:blipFill>
        <p:spPr bwMode="auto">
          <a:xfrm>
            <a:off x="5796136" y="4257675"/>
            <a:ext cx="1762125" cy="2600325"/>
          </a:xfrm>
          <a:prstGeom prst="rect">
            <a:avLst/>
          </a:prstGeom>
          <a:noFill/>
        </p:spPr>
      </p:pic>
      <p:pic>
        <p:nvPicPr>
          <p:cNvPr id="1032" name="Picture 8" descr="https://encrypted-tbn3.gstatic.com/images?q=tbn:ANd9GcR_-K9A7whZuhbY_4J2V4Raofsq_s-Z1eVrQ48uyEOX3gXViExQ6A"/>
          <p:cNvPicPr>
            <a:picLocks noChangeAspect="1" noChangeArrowheads="1"/>
          </p:cNvPicPr>
          <p:nvPr/>
        </p:nvPicPr>
        <p:blipFill>
          <a:blip r:embed="rId3" cstate="print"/>
          <a:srcRect/>
          <a:stretch>
            <a:fillRect/>
          </a:stretch>
        </p:blipFill>
        <p:spPr bwMode="auto">
          <a:xfrm>
            <a:off x="395536" y="4293096"/>
            <a:ext cx="1990725" cy="229552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Starters – different images</a:t>
            </a:r>
            <a:endParaRPr lang="en-GB" dirty="0"/>
          </a:p>
        </p:txBody>
      </p:sp>
      <p:pic>
        <p:nvPicPr>
          <p:cNvPr id="35842" name="Picture 2" descr="https://encrypted-tbn3.gstatic.com/images?q=tbn:ANd9GcR_-K9A7whZuhbY_4J2V4Raofsq_s-Z1eVrQ48uyEOX3gXViExQ6A"/>
          <p:cNvPicPr>
            <a:picLocks noChangeAspect="1" noChangeArrowheads="1"/>
          </p:cNvPicPr>
          <p:nvPr/>
        </p:nvPicPr>
        <p:blipFill>
          <a:blip r:embed="rId2" cstate="print"/>
          <a:srcRect/>
          <a:stretch>
            <a:fillRect/>
          </a:stretch>
        </p:blipFill>
        <p:spPr bwMode="auto">
          <a:xfrm>
            <a:off x="323528" y="4149080"/>
            <a:ext cx="1990725" cy="2295526"/>
          </a:xfrm>
          <a:prstGeom prst="rect">
            <a:avLst/>
          </a:prstGeom>
          <a:noFill/>
        </p:spPr>
      </p:pic>
      <p:sp>
        <p:nvSpPr>
          <p:cNvPr id="35844" name="AutoShape 4" descr="data:image/jpeg;base64,/9j/4AAQSkZJRgABAQAAAQABAAD/2wCEAAkGBxQTEhUTExQWFhUXFxgYGBcYFxwYFxwWGhkYFxocHBgYHCggGB0lHBcYIjEhJSksLi4uGB8zODMsNygtLisBCgoKDg0OGxAQGywkICYsLDUsLC4sLCwsLCwsLCwsLCwsLCw0LCwsLCwsLCwsLCwsLCwsLCwsLCwsLCwsLCwsLP/AABEIALgBEgMBIgACEQEDEQH/xAAcAAABBQEBAQAAAAAAAAAAAAAFAAIDBAYHAQj/xABFEAACAQMCAwYDBQYDBwMFAQABAhEAAyEEEgUxQQYTIlFhcTKBkRQjQqGxB1JiwdHwFUNyFiQzNFOC4ZKTsoPC0uLxF//EABoBAAIDAQEAAAAAAAAAAAAAAAIDAAEEBQb/xAAtEQACAgEDBAAFBAIDAAAAAAAAAQIRAxIhMQQiQVETMoGR8BRhcbEF0VKh4f/aAAwDAQACEQMRAD8A4pSpU5Vqm6GRh7FtovprLlZEjGBH99KGm10NFPtR7uJiIHqRyHyikZJN8DYxSBmtMtUZXwj3NXrVwgQygz5jOfI9OdSPoiQGUrBmAWAbnHKr11sFobVoFhK8K1duadlJVlKsDBBwQfamtbNFrAa9lOnKs166Va0lsdSB74opT2sWob7lY2zTKMHRH3qnqNKRQRy2E4J8FOvKk7o5prIRzptoBxY2lSpVYB2TsFbT7JZdwCFQYPIyW8iP1o1qtPba0LyFQ25QUEyAc9SZFYDgPaCzb09lDfRSqwylWJBlvJTOI61fTtVYkTqLcSJhXnmf4M9Pzrj5Iy7o6Pfj9+T0+FwqE/i00lte1VTVHLtR8Te5/WvFt066ZYnzJ/Wp7K12Yq9jzL5L/ALEM9yCSlttsc9zxbH5Mxx1AqK3pHuPCrnaTkhZHLBcgHJ5UV4U727d17Z2sNkGByO4HnjM1A3avWAk/aHzHKBy5HA5+voPIUuu9jFaiCdfwm7ZEuFAPk6N/wDBjj1ptlCoEggkznGBgH8z9Kua3jupu/8AFulxKmCF2nZu2ysQQNxwRGak1PEbuoIa85cqNqk8wPKferk9gYLcfoNDcuSVUGImXRefL42FaVuE3LfC77lctfsoIZWwAT+FjOWGBQjRcc1ShQt54UBVGDCqAAAYkABR9K2fGuIaq3wjSv3pBvX2JwMgm50iIwDy61jytXFfuv8AZqxp3aOWMpJgAk+Q51Y0fDbrglFEAgEsypk8vjYT8vMU4cSupfN9HK3SzNvETLyG5iMhj9an/wBq9XkG++ec7T5+Y5ZOPLFbY8CMy3KIUxJBHyj9afbQsQFEyQB0EnkJOB86k1/HtRfXbdus67g0GI3BdoOB+7im6Djd6yNtu66DcWIU4kgKSQcHAjNMc7Qkvrwm9HwLAj/NtdcD8efKqtxSCVPMGD1z7jB+VT2e0+oG6L7gEywhQrEliZULGSxJ8yTNN1fFr1/b315rgBJTdESeePPH9yaKMmyENeV6RUZQ+dMBaH7h515TIPl+lKoBpRVtrVi2ByqC0Kt6RJdR6isE3ubiwumBP9mpntE8xkfp5eoorqdNDBRBwBjr61rNJ2ORuHtqxc8YBbbA2wGiJ5zS07VhvbZnPu6gT+tQuwjywP8AzRTXkYEf/wBq5wC0pRidoZSHBImSD5eVDOWlWNSsEvaZ4ZsmACTk486Y2kPlWmewGuMwGGM/XNXtNwgGlKWwM4GHfh5plrgT3LRvSAs49q6Vo+AgnImhXEuGXEtiwhQJubvCwMhctIMwTA5VbzSjsXixRnbkYPhjOj2yPhNwIR55EiPatpxvgu3PSh/YTgj6i93TLtZLqORBDDay7oPIwAce3nXWOP8ABJU4qZsnd/AEIUv5OKHSRukdDVLUaWa1vF+H7CaAayrjJgyjQEvWY5VBV97ZPKozaAya1KYpxTKo0rN4hETGWUZABPM+o+tOOgcAmBABPxKcDJ5H0q5bZYQt8PePPXG210xWx49xDRNpWtaa0wKofvHiS0AwI/h3fWicmmgdCOd2+dX9IlU0FFNEOVPxryJk6Rp+zug71b1sDPdFh/2FT+k1kNdb2k1uuzWuNlxcSCQCDIkbSIaQMkASYHlT+N/sx19w95Yt271tsq1u6sQeWH2nl6GkzxzWVy8OvuMhljo0t7nN6I6G0WwKp6rTtbdrbiGUlWHOCMHlWo7EaPvbkHUWdOo5vdE/IL1PPnHKpOE5bRW4UZRirb2DnZHso19bnTb1PLl68q2nbzgZbg+m7sg/ZwjYMg42mCOZk0y3ruFaQA3NTd1tzmEXw29w5HYsD/1E1qOy/Bi1u7qLnhW+d9vTD/h2gy7Z9XZTk8hMetY59NPGnOclfiPv8/gZDqrmlGO3v8/2fN+m0nePt/hdv/SjP/8AbQl+daPtHaGm1T7PhlwvsdyEe0lh8jWbetWJ3FNF9S1Y4eVEeF8Fa6RJCgmhqPFazsnJIPPOaubajaFYoqUqZoNN+yvvUm3eIJ/eUEflWT7RdltVoGC3QNr4V1Mo3pnkfQ13Xso6lJDD5GR+XKndu+FDUaK6hgnaWXrDqNyn6iPYmkwytPcfPFFrY4E1sgQf64qKrt9ZAPmAfymqZrpVRz1K+RUqVKrsAqoKucOLBt6iSPScdaK9j7aFb29LbABDNzTXb8Ab5IaywNvAkzzj0NaezYVSxt2bTSFDRoNUFBmTCz4SVYHnnaI51z5RtHQ1bmabVFrhZgF5YGAIH69fnV+3q327FZoJHgnBJ9OU0bWxaP8Al2txOY4fq5EYJjdk5z/p9TTtLaRYc20AUhA32DVEOfCJgN4Lm5WXEZJ86DS0qLWQy2utRzwZII8iMH86m4bKFWBHUENlf75/QVqn0y7IFi275ZlOj1EqArbThgV3lR8z6Gp/siqqgWkcwzD/AHLUqS04SA/8RE5iBPnS5LUhqlQI4Ja+8aWB3HAicgT0wvXHXFbHRaGapcP0VoMrhGgNuj7LfU/FnduOQN+Bz8A5xRzX6zYv3ZVGZdwIEgDpAM849ay5Ox2xkFrdIMcO4SAu5oA5knAj36Vzz9pV1FNxkY7NnNRIL7dpz5R1HrnzzfbTiWpe0FvXnZWYlUZiR4eZjl1FUrvaRLmnWzcBlQoMifh6hh58iD50ynJKSXkKCUJtSfgO/ss7SabSO51Dyp/zAp8JbbO5eZHhAkDrXW7vF9NqLW+xet3V5EowaDEwRzUweRr5t4pq7dwnu7YUE5JGT6D90VU0mnncV3hl5Ff59adoTTb2ES3kkvB1TtPYHiIrEajTzmtFYuN9kD3CWhdpzuMkSpJ8sQflQG+8ikw4LyKgRqmAwKoXHq/qVqhcStUKoUIx3az+/c/+NqrB1EgKD4Qr49djT+dUPtLrKqxAmYBxOP6D6Um1tw4LtnHPpWh7ilOk0JOYohpmoajVatXKbB+BUlaNZwPW926P+6yt9CD/ACrR9u9SbF3/AHa41tHUeFWO0ee0TCgiDAxmsLo78UR4xqGe2rc4UIfYYU/IY9gvlQZ/iJqUG17/AHKwqDuM1fq0ZbVMS7FiSTkkmST6mn6dZFQ3DJn61Pomg0uXymiIb7P6Xc6z6D6kD+tdp7ddrfs9ldJpj9+4RCwPwBoUAfxtIjyBnyrjvCdQbYDqATOJ88x/OjHBN51j3Lsk6VDdct1ussrPyLH0K1z2m8urwka4Q1aYrlsyva7F4qOSKEH/AG4n58/nWfJo9xVu8L3Wx/8Ak0wP1+hoG4rdh+RWB/kIqOZ1wMozo+Gai5b3WwWQ4IX+YHOg1bPsHxc2WEnBxHT86OTaVoy41boKJ2KuWlGrs3nRFKllINu4RgsAAI/ewfIeeNJ224Frdxv2dW/dE2wllWZCU2DcSwxMg4z8Ve/tJ4y66S13dstuaWIJAURKzt9flj1on2K4/f1GiZ9TZVRbGxWnLwDJKH4YBX3mk3L5h2mPynMrmmxHkI/lQ+9ait5w3hYcTBMAnHPArNdpNMFY7eQrqqmqORGW+4EkelKodwrylmuohvsYoPeqxtgHZ8dy/a5b+R06mefJscomtDYA2qN6GBbBK3dd954EG/aFAVTnxAT4cDAnP9jtVsNz7wJuKDOquaafjPO2p3GBA3cies0dtcRVUssrhAUQd3/iV8NtJUCYt+BUkkwYADRyrEuB75Pdir3YZxuAh273Wgt4rYYtKjazSWgD8MeQqzf7suolNsy/32uKsStxgrbhPx7H3YOVPpUTcRJ+PU27g8MAcTvCWUmCITnm3H+iTkyJ9BxDcCftCKXcOd3EroYgKNo+AkmNq756coAqmRF64yI1sq6EqQCO91h3AhsNukwNxbzEYxNXFClSZtncBH3ur8MB/FJAaCdoIB6cudC9PrlYJd7xFhZYNxG7vByFn7qQ43MOp8Rohp+IAW2DXQ7oqsWGtuNuK7oKjZE+Hl03LSJDol+2wYgFl8S/v6jcD4icxBInbBP4feqvafVC3uf8KKggeQUU69r9iIveBm3APt1D3QW5sxRhjcc8zBNY3tpxB7ot6dMvdcY9WPhH1IrNOOuSiacL0KUwb2g141FzePgChUHpzPzJJ/Khdsr5hSPMxIzIGOcxV/i/B20l25p3Mm2YDCQGUgMGE+h+oNAL8TWjHFcLgRkk3ux2ouqWlT0E+p6n61Z4BxU2HZxBG0yPUAx+cChmoAFEeB8O75ltKYLsAT5JzY/IA0+UY6d+BKk1LY2fZzWfaNHqZgNyIGBG5XEfKRWfvGKG6hn0d+9aVjtmPdeaH3iKJX3DAMOTCfrms6xaJNrh8DZT1pXyuSo+ZqleFW3aKq3eVNAKS6Z7j7baM7fuqCx+gr3V8OvWoN21ctg8t6Ms/UUU7NsBfeQxBs3VJUqCoZILS7KBAk5NX+0ZRdIqWu9dO+U95ca03i2MNs2rje/ypmtppAfDTTkZRGqZTVepLbdKaJCGmuUe0Gp5cj6HKn0I8jyI9azFpqKaS/EU2L1KmDLZqSF2l4ati+yoZtsouW8ydj5APqpBU+1DrTxWp7T6m1d0VllAF1bm1x1MIFDe21bfzLdZrKLd+lZY240/G32NK9rhnRP2danQIDc1zsm0M9sFTscLgwQMsCI2+v0s8d1NxbbOmndG4jcL21JBYISqIGj4SRBj+M5oBwXtYtvS29M1pHCOznvFFy2SzFgdpHhIxn0+VV+KdsLzXzeUndnY37rHG5RykCY8pnmBGNYm8r7frfjwa8eSWOp2Uu0+n7q3p7R+NkN65BkS7FUUdMKkyP3+tZ5uVS6vVM7SxkwB7ACAAOgA6VXFdCKpUYcs9cm2eVd4fqihEedG+BdlftCzuYe0RQ7j/ALukcB8g/C45GOnoaHXFuiaZR7gv9q3y1833AgwEDBY6gPKjHmPnWk4bfVk72yGQPKurW1tlljBi2drCcgkSMwYxWKsdp9QEFvfj2yfLNb3g9vUlLC6hSoulmSYnbC5gHwjJ5+ZpkINgZMkYpmm0VzuNI9wYa7KJ57fxn58vrXM+OXJJNbjtDq5gL8KDavlj+pzWC4qsya140YXykAKVTEGlQWabQf7Gao2xf23RbLKoE6hLAJ8cEh1JuATyWI9ZFaS3xV2fcdUCFLgD/ELAIICoG3G1BGLpHQi4nzz3Yl7gXUbGZWi2cPYUSO8YFhqBDKIzt6c5kVodM903ncXL2LahvvdEAXUsSNpGxhnBicGTyrF4NL5PX4gYGzVKFTYADr7JwrgmJtQfCMHoYPmKkbipY3I1ADMoG466wTsVm3oSE8QILbfcnMwa7NqUaXe6t50VEi5pO6F0KztuAO1EO0EQAx2cyYq4gaLlte9QurM6m7oe7LsCH8YBYAsemRMgUDCSLV7isncLxEE7gddZJKjcIAKeYBk8wfUVMNczAg35JJBH260QUZh4YCZJXwzPMzyxVNL904L3hd2Ju8ehNvcdy7huEldyGQDPnzmnXdTftWJZnGy1tbxaRouDYqgBQXKAyD1gD1oHwEgP2m40x3XSXP4UDtuIHM5AAOSenX0oP2Kub9Yt67nu1JHluOF/Ik/IVS43qNwCjyH05/zq3wci0kdSZP8v79aUvlb8sc3xFcFv9o2sD30ZQJNuDnOCYkfP8vSsVe50U4/qy90zgKAo9uc/Of0oUTnzp+GNJCZy3ILzSaN9k7sXZmCFPTzIHP2/U0DerXCr+1/9Qjl8x+lNmri0hEX3BbteZuBxnEE+xJ/maqaDVTb2nmp/I5/UH607UNvEHry96o6VSN3t/Olx+SmN31Fx7lQs00xmiozcqKLZbdBPsuR9pbeAbfd3O9mf+Ft8ZG3O7bMetWOI7f8OTZ/1Unn8QtNu5+p6Yqp2XuFb7NjaLV0uCoeUCEldrYJMBc8pol2suNdsW7u3ugLrBrXdpb8bIrB4RVkkKw5Y2451Gu9fQuL7JfnlGSpUqVPMxMpq3Zu1UTlTgaPHyRqy5cuSKjXSttZsbRHXJnAxUKAsYySeQonpdErWXc3FUryBB8ZkCFjOASZPTyocjXgdgim6foFjlVq1qEFpw6AtjY0wQesj8Qj6eWZDblpBIDE+WI+uag1Ag5yTz9P6UFphzUoqysTT7a+ID2phqay4DKSJHUURn8nZ/2c6VRbg5qH9q2iU6NmjKMhHzIU/k1VuyPaTSooY94FJ2/AzS8A7QFGTB5VrNRaTVWzvssELfBeUpO2HkqRkDbMHBiDg1j3jK2bdnGkcj7AdmftN5XeDbUgkTMnyI6Vv9fxTvLz3U+BB3Fn2HxN8zPyiuf9ndO9tDetXHS421VCnBn4gQRnE+0VoNcGW0lu0MqROY5D0/vPpXbhjpHDzZN6CWoEeA/FAYiZADA7R7mJ+nmYynFr0EyPp/5ozwlrhFx3UjeQwaOeIx8ox61muN3MkUTjQMXbRT75PX6Uqobx50qzmz4Zf4ZxV7BJQWjO0/eWkuQVmI3gwc9KnuceuFNhWxG1lxYtggNg+ILOJx5QI5UI06lmCAxuIGcDJxPpRDR6CXTc9jaSZm6oELJIJB8MgEDlJIzkViaZr2L47SXWYHbYBlTIsWlyr94DhfOfcEjrXum7SXAT4dPEk509rEmceDGenqasPY05W5stLKkARf3E7gIOGgw24QPMc4g+a3T2ZQoEhCe8HfKd6iGIWSGBgECBkmgZNh3+0dzcGizI8rNsA4ZcjbnDnHselQ6vjBdRbItABt0rbRTJnqoBIycUwarTY+4acT4zHLMZnJMyfICK9uanSkeGwwMESXJ8UQDzxnMQaBoJFTTsCzM0c8D+/wC+VS3r9M2+AHwxJ5MpOfNQZHLqKoXbuPlQKOpkkyjevkknzM1EXppryttGex26nWGhgfWmTXlQoKC5zwDgxPSpQEL3Qskd2SJ5yAG/rVaetLTX9pYkcwR9cUiuTRGW5XJrylSpyEydsKdmW++dRG57N1VkwC+wlRJ8yI9yKIdorb2tIlu6ndu17cEmTtCGTz5E3PyPlUnYvhDXLhbkDbuAOU3qjFSA7TgAETU3EOGXLmhW8V3TeYpcFoLNpQy7iFAKqWPXyPlWeU1rNUMUtFe1t90YqvRSYV5Wkxk005FnPSo1EkCrjrCgef6VG9I7Fj1W3whaMQdx6dOpJx+XOpFliqj0VR+QqHNOHL+fUe1VaHqFbrkSETJwOfvFVLtyST5mpLjVAxqkhOad7Dal09wKwJEgdD1qKpLSgnNElYg6h+zDjCLp7tsBWud4X7t8JtIXk/IGAQPWOma0XbTiD/Yne2xXcURR1CuQGA9Sm7I/WsL2M2ibZAYMDmF5dQZEmtH2zQWtPpbE+Lcbn/aF2CZ8935VWPBqyqwp56x7Gf4Y4ULOFUEgxjoCce4A+daE6eCRIMfzE/zFP4LZAbT2xsXcShDIxZnIW5iP3QQZz8fSveLOyXXDurvC7ik7QYmMgdCKdHqJSzafG4mfTRWLV5Bmu4lD9yo5EKDmIgsY9zisjxx8/P8AvpWr1d/BOOUT1isjxdSc10Eu0xwffTA9eUqVYzoF7gyTqLQwPGpySAOvMCRWgS6phxeUQHAm/b5lpgTbkjnzzkUA4S8XrbEgAMMkkADlJIzFaC/rwVA7wZWGAvk4ZgIxbHIZgeRz0rJY1x3G2743E94FHhMPdUPuEqjCbeV2G4OpIuA0H1mt3hQCwUEsQ20nexyZCjptx6Gjmr1Ia01tb9lVOADeYkLt2wQLXiMHofPnVDW/ZxlVt8iSFvsTG4LEG3g8jEzE/IWmwlsDqY7kcqJ3rdnu2ZTbkgsgF1t6yCQu0qQ22YyRO3pNPdNMD4Ssh2AJvtECNrYtnEny6fOhUbLspWrgRoYfEIb+GSDPuCAfaaGal8RV/iNkCXW7b5yFV2ZoJMAHaJIHM4oZfuFsnmeZ9epq4QrdgSkiCnIsmKbUlqmihhFeU+4KZUIWbJ/SrfDNIbrFV57WPyCsen0+dUrXKrXDL5BZQYDoUb2kN+q0DXNBx53KopUqVGAd37A9kvtfB1UOLZu23QNExuZgzEAjcYxE1oez/wCzZtNae2dS10HbsJBXbtBG2NxBXPKsd2F7VXLfDFtaZl763beFaANwZmBO4gbSOZkR+hDgX7R9Xc0ty9qO7EttRlUrbgTuaSSWzAx/WuetKUr/AORtUcu1el9tjhGtWLjjyZh+ZqNVp987nY+bE/nT0Sa6mNeTEybhtjc3sCaI3dPgD0FXez3B3e3dKDJG0e8f+a2nAuxpvhVZwhY7U8ywBJEeyk/KsnUylGXB3/8AH48Lw98kvL+//hzk6QxULLtEmut8d/Z0+n073S87emOXWuQcQuS5jlyHyoMblJ00F1ccMMSnile9FO7UZFStyqImtRwZ8nlSWx7VPw21ucYByOfL511HszqNLaWbj2xJ2/D18uVDLJoLhj1eTKdhW7u8r7QzBlIDHwFZ8XpIHXoSK1+r0513ECZ8ChQWOAFEkyfckRVPtTwxLdwXLQCn8W0QCDkSOh61d7Ratbdv7Nphy8V251c+/r0FOWfVFOC7nsKeBqfe+1bhHTcJS7rd9nUG4LSsdjIpHeAclkbRMnPOB6VjPtNwgm9O8MQ5PPd1BHQg4+lRcC7avpidq95LBo+EAiRIHmQSs+RPuCun4vY1d0k2ntvdJLLO5S4HMYESIJ9feSnHhnDuY7JlhLsKzMGtscALGSc5MQBMnAJwCefyBcRsRIo1xfRbFRMwXYgczB2jC9Cdiz5wPKqPFdJcQFXHwgZHLb0MdP6zXRwZU1VmLNhlGXBlWt0qstFKq0r2FciuHEU1nrc67sN3dq3c27g4BlWYnkDlWAI68gR6+dCx2YtsQCSokST0zFcqOXHJWjoOElsZOaVbZuxa22m60JkAlguQJzPpVtuyWjCoS9zc/JfIZ559Dih/VY/G439LkWz5MAlI2zWk1PAFW44APdqu4PMDmoIMnLDdkcxFQpw5DEB28xgGZgAec0XxVewmWP2AWt1Fdo3r7KC4wClVEADdPiGG5zIBkc/KrH+C22QPubpiORJiJ+h+dEsnsW4GXqdMCtK/AERN5UOsAky8JzgMQQFJwedWuG6Th5Ci7bvgxlrbhhun91oIHzNGpJ8AaWjHXBioq1nGeEabvkTSPddG27mdSNpcwB64k/zNTcJ7Ji87KV22txi8WI8K7iYU/EYU/lUlJLkii3wZPS22Y7VBYnoBJq6tsWbg72GIg7UcNmeTMsgcjIBnPStFxHsklm6iTKv+JjAxzWep5VZvdmNML62V3yx9WIWJnBwOWTiqU4yWxNLUqMXdYFmIEAkkDnAJmJ9KZXQLXZCwXu2drm5ysSxDXDuCmEEkwDu5RGZii7/s60arZYXHud5Jw4CMm0nfKzAnaJnmwqa0HpZhOzF/xXEYkW+4vb4EnbsM7ZI8WaucQ15fR2bgw1sjTyBhkCk22A/AYUgxzweZMrTaFbXEL1q1J2237tQ7oWubBCyrhjLdJzUfHrjXtKl5gUPegFRcuOhVre5CBcdoPhfr1pTinP7GmGWSi5J7pV9LRmkU0V4fpiSBFDUGa1HZzTyy+4rpYorUkczNLTFs7h+y3s8iaYOygljP8qg7WXl0d2yQAAt62/t4tjfVGI+ta7sgoGmQDoKw/wC2RwAvnj9aR1Pc5DugqLi355+wJ/a125W5bOl05lSfG45H+Eenma4lqjminEb8sSaD3Dk0iCfL5On1U8cEsePhf9/uRXDUdSOvU0ymHMfJPpLm0g4wZ+ldJ7MW7Or0i6burneJcuXTcUBgW5tIjltEAEEGI54rl4MVq+yupdVLI5SDki6VOeu3kRS8kbQ3C6dGs4qtixst29zH+I45YAU/CJ6UCbXM/iYFW6g845qTgcxH0qC1qjqdUAoLtkhRmdoJ+QJAEmOdVLVxg7Bx4gSrD1BgjHqOYp/SxlHuEdVKMu1gviSbXYDkc/X/AMzWh7D3gLxJyVQwY6lgJnrjHzodrdZpSDtB3wQSROeQCnkseYio+zF8LdnzBB/X+VaNSyWLacIq/BuuJagvdtlYkHJxIXyz0MR51S46Hd2e4sAB1HqJxPpFCn41sYkDOaq6zjZaZM4pC6dqSof+p1RYFYLJ50qia8JpU6hds7poOz+20L1wl3a0irun4tu4cyByxPrQnjXCLo2raS4d4UkhYUvLAgnnGOhjOa5nd47qXGbzGPRRywPw1sP8J1O0A67wgjaDZHU+vLJrz8Omyxlq1I6z6mLjpa+wS7YOdPo7T3UAJKrAkyyqRBM46TE0C0HHbY0CXGs27j275UpkblCI0krEYJ5g5mnazgd6+Nt3VyAW+KyAJEiRBBMiSI6TVLRdjCwY98irjaQm7eCMnwmBA6ZkEGtGHFohUubsVkzuUrXqgIvFd9wuxCALcbaJAmJVV9d+0/I1Wt8QYKYaJGeYMc+Y9QK0SdjQQT3i8zA7skkDkR4utPPY1Nm5b6OdpIVbZMgDEEHkQRn1FadS9CN/ZR4Jo50yXbd4G8bpmxiQo2hXAIyT4hnHzqY6hrr2l71SNwAQWymWiPhXa0mM1Y0fY4EkXHRIAIxunLDzBHw0zV9mipk6kW0SYdkESI5sT5naAfI+1Alqdkb0ou/4NrLYvKPEHdQ9tYKOuzntI+IErHnHIgU3W23swACofwKGYKQxUiVEBlifI+UZFUzw/X7/ALu8rBiAGhRuHQxtIjM8+VHrHBr77ReUEAfEpVuh/dCmDFG2ogRuXBS7CIw1Vkbm8KOeZV2DDYAQRKjJHrI6GoOJs7X02HaC42gfDDCQwGRlcexo5Z7JojeA3FJIyqMRHxSBuOBtX6igl7sqdwKakooGN9rI2xHuIP5VSlqZJRcVyWOK3d2q7yQX37NsYU2wqQQPMQfWTVvX63u+IC2ATuW3AWAdzeGJJgeeayy8Evvclb4ZGg96q5M8yAOgbEyM1afsyzNLapd0ws24mGblnyWR6UWgHUaJeLnR8Qt3HQXCoVMP4tpUASxX1OPQeVDdOt/TsBqNyhFIthjPhZ87c5hnk+3pVPTdmHuBWbV7WwYa0ZBwACZ9RQHj/EbzXmS5dNw2iyKxQJiRmAORgET6Venai097CVi4f8Qcgfed0e7JQuRcFsbGjaeRAMxUfHUe1pLdm4Dv7wGdjKoRLZVRLKJJ3N6+HPOqvZjUF9Ud7kbrTobkgd2gtwX6fCo5czEVa40bo0VveLrJcum5buXJyiq6LzkS2TAOI9RQrbIvoMjvjl+eUZ23zrVcDvBIM+VZMGrul1JFbE9MtRkyR1Ro+k+w3aBWtBSR6ZrBftX40LtzaDgfyrBcP426yATVbierLczNTNKLuvIXSYckKk3sihqjJxkk4HUnlTL9kWxDZu9R+FPQn8T+nIepwJ/tPdjcp8bCAf3F6x5MfPoOXOQLe5SDROSu2MuHNMr0mvKggVXeHaXvGy2xRlm8hVKrelVipAI2jxQSMnAwDzOeXoT0o4K2Uwje4gI7nTqUtfiP47vq7fu+S8qW5QJkqwGBtBBPvI2/Q0OL7cComf1rUpKMaFuOo8HPNXtG21gw/vEUP3VLauwaDHJBSVoJaq7NULpqRr01Gxmnt2LiqId9KvdopVn0THh21wvcwUH4iBnlnGYrb6bvEVBqHFzxJDK8Ze4AhYwAsEycch1zWU4dxd7NxLqRvRtwkSJHmOoopxPtnqb6FLgt7ZB8KRBHln1rlKVcmxxvgPaqQoLEuyhhIechXQwMDICgT096i4crWbTqzqVtiVbdnaV25AwcSMA0M03ANS9pLwFnY6hgdwBhmCCVifjIXAOWHmKWi4LqyS1sC23iEybbHaNxjcASIyCBmDHI0Wp+gKXsP6S4GtqEuCdqqGD43geJoaIBIJiMRGRU2l06I4AO3aBbjvPCBCkZOY2qo+tA7mv1gtguqhMHdAnmCJgzExz868HGLrMrHZKklfDiSI5T5VWtBKDDwvp4G5FwV3FjkydowP4s1X1ygFdxw7yZuYBJcrM9fCP7ND/8YvSTuST5LHIQOtZ/jvH72na13fdgBTChB1DKSR1kO3zk0eOacgMkGo7mr4To23kG4GQPCL3ohFW45AAHMDwncc59a1+jteJQuI/i8sg+0n865Z2R7R6i9qbYY2wELXB4M7tuzEnGGPymupcKa4WEkFdwblmeXOl9RkUZbh4MbcbCNrRsq+ARiPiMZjz8prP8f04VctAWPCHOQQFj38RM1tNp59DgwPfnA5ZrFdpNS146izpoe6qkwUaGIUHYH2hS21hjcDDDnSsOTuGTg3Ey+klHSCBb+Hb3hB8+Wcfdk/NaVrNkHAZZgm4MXPEhIEREk/WuejiV25fe93a3HYeJdhZYgD4Ry5CrVvVsqIO4s+Ft8mzk5LbWbmV8UR5AeQroN0Yoq2dBsqfFDBSygy10fERMnH+kR0+eebce0Vy1eIuujuw3FkMqSSR5DMg9KK6Tger1FvvbOltskgyq2wfjKDwFtxXcrCYjwnoDVHtRp9Ut3dq1AuODkFCDsJtnNslZUqVPUbaidl0kD+G60WXYlN4ZHQiduHG0wYMGp9ZxJWsizbt7F378vvM7SvOB50PS0XdUUSzEKB5kmAPrUvEOH3LDBLq7WI3ASDgyJkE+Rq0ldsrW0qIhTppgcV4WFO7eQSZLhGZ5UQvHcobGRig7PVzT3iU29Af1/s0nJLyjT000ri/JG9k55Aep/Tqai8I8yfXA/LnUt0xmKrzUFZEkzw0opc6IaTRFyAKpuioY3PgqCwYmno0Aj5+s+/lXRbPYBzpd+0zz9fpM/lWI1/DjbJB8/wCx6UEM2+xol022wKmvDXrCm07VsZBV6DXlKhshIr04NUNezTY5WiE1KoZpUfx/2Ia3g1yyN3fQciJ3eTT8IOJ2+XKi7Ppih7tJMEcrkhumSI+o8/Ss/puD6tlV0095kcAqwQkEM3dgg9ZYge5q5Z4PrNv/ACV5hvZQe7eN4cWWWRiRcAWPOufpfofqXs0a8XZSuxgAgKr9wZCkzAMSBgYETUun4rcWQrhQSSQLBAYnqQB1gA+1ALljWadD3mjuW0MEl0PXlluU7enlUw1OrUkfZiOuU6ADz8gBUcZE1ILNqJUqSCIOO7aJPXOAZqHSGWUXFVV6sEJIHsOfL86rWNVfM94jWyCBHdbsc+YYQQR8POrQ1F3rPLP3PXqI3e2aH4cgviRQUSxpt2LsjrOmbHLoefWgfGV0m7FwM42Ag6NmAxDQx5wcx79amZ70EQwnn9wZGNxgbpByeXQUOvWzbQvcO1QPibTzyIC53ZJ3f1503HBp2xc5pqkaLspoNJve7buAkDaB9lNsSRMScmY+VbnR27ZOGx5BdufQ/X6VyPh/aS1bEd8MxysERMA8jmBmaIp25tiSL2RyHdGGxHnjp0pOXFKUrGY8ijGjtVq0gEb8f6p9fxVmeMXktG81sorOpl9kOdsx4hg5OCQawiftCtj/ADjEH/KPP6+pz6VAO1i3fCjs5gkqLDMQOp5nE0McEouy/jIxXAuI39MWNtDLCDuQnoyn6h2HzopqOK6i5a2MuCoGFaQII884MZq6LhJ/FGJP2R8EGSD7GPr8qocQ1dpoW+21lGAbDK0ECOTAmfXy9a1yVmeLplrhfat9NZSzc06uqloLgcmkOviU81dgecho5UD7RcZbV3jeZQp2qsD0H9SflHvR/gfYx9as2Llm1a595dLIGYYIAYnl/Os32i4Nd0d42roWYlWU7kZfNWGCP6VaLbXgg4forlxybRhkAed20jxKAQehBIM+ntU3F9PqCBdvsX+ESzbmAZd4EHIGT6TNV+F8Mu6l9lldzYxKrzZUGWIElmVQOZLAVb13ZjVWUZ7tlkVS26SJG1xbY7Z3bQ5UboiWXORVgAer3COFPqHKIUG1S5LttUKCBkn3FUaL9nNVbQ3luOUFyy1sMF3QS6NyBHRTQzbS2CjV7lh+yl0Oq77MMhcP3g7varBD44idxAp9vstdGRe0v/vqKv6niunNq1pxfO1LNxO97pgdz6hLw8MzyWOdQ3NfpzbFn7Rewg+92jZIednd7N8bczv59KSpT8/0aEsS9/dFI9mtQXKEWwAoYubtsW9pLKpD7oMlWEDODinN2Tuf9bSn/wCuv88UQ4hxbTPbt2O9YKtq2vepajxpc1DZQsDBW8JYGZHLNRanU2HWDq4wgxZuEwgCiAzwDjMVeuf4mSsXm39UUtN2YvbmDm1b2kA77iqDKhgVbIbwkHB610LspwS3pUW7fe3bLsQjllKi2OqGYJOM+voRWQ1fE7GoRbZvPaFs21VjaLFlSylqSEaFkqTEnnR9uy1vVp/uupezaN1vurkuinIVhmU3KRznnzxSckm61uvoOxJKHar97r9zvFjhlk6YAAlCm6cyQRM1xLtPw6zdF17V1LoQbiVYFu7kA7hzxMg+ntXd9Nd26dZjcEHLlIH6TXz7e7KfZA1xtWyXhcm3dtqdo/eUoT41OcjGCDORQSlB1UvRXTOSk6V7/iMu/ZO8SJNq3u+FblwI7LMBgnOD08+lD7fZ26QGJtoDO3fcVSQCVJAJmJHOKMPf05updfVXWui7vuXHRm7yCpG0A+EYYZk8uQxXuo4jprr2bh1D2jbQKVW2STFy42GyASHjINPU5/iYORY27ar6oEt2Zux4Hsuf3UvIXPspILH0Gad/std2K++xLKrhDdUOQ4DL4TGSCKIDX6Zrlm/9ouAptJtOm8jaxYqLiKikH/T1rx9fpWZL1y4XC2LaNp9rJuZLC28XF+HxCZjpRap/iFqOLz/aB9/srfS3vfu1+7NzYzgXNoBJ+7Pinwn6UDrT3dXp5LjVXnAs3Ldu3dQlgGt3EVC4O2FL8wAPQVmKZBt8/wBUKyKKrSKlSpUYs7t2Q/aDw21w/Taa9d23LdtCxFu4xDJe7wJhYJ8IPlnnVr//AEjhqFdl8ld73Xm3cBLFtRfQRtgEXWWY594MwuFSqEMn257TaPU6Re71KtdR9JcFsWroLlLPdXFZnG3cCSZ5EACCZJzR12n2kd5bzBINsGfb/dsEc/KlSqEGjU6af+JZ/D4u75RuM/8ALTGFEevWovtVictZIBEEIAfC0k/8vIkDl0BHqKVKoQlt62xzLWZgT4AvmsY0p9OWIPpVTWtpmli1tiF/C1xCYGBH2cKG9/rSpVCA0ajT/wDRf/3v/wBKivXrRUhbTK3Q95IH/btz1617SqECnA+N2bNoq1hWcmd5VHJyIEuCUESCF54nrJ7R9qtI+o7w2bel+6uKXt2wqnc6FVCW0O2FDrv5mRJHVUqhAld7YaMqyBiFYMGAWC2CBkWfxbiZ5gj51h+PLZJ329S14loCsr7ltx4QXbnAhcUqVQgasdsrg0VjRi4LaWm7wgK/jcOGUNtIDAREHGSeYBFTtr2mbXdwbjB3tIbe8bgSm4kbt2WbMbp6ZyaVKoQHdn+PXNIzNbVW3rtIfdESDyRlnl1q9xntje1Ns2riWwpg+A3FyBtBg3CDgLzH4R5UqVQhm6VKlUIKlSpVCCpUqVQhJZbNbTsxxo2cg4OCOhHkR1pUqRnipKmbelm4pnT/APbW2ulmMxgT4foelcm7Sdo7moYszYyABgAeQFKlWbp8MU7NM56PlRl7lyoaVKugcpyb5FSpUqhQqVKlUIKlSpVCH//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5846" name="AutoShape 6" descr="data:image/jpeg;base64,/9j/4AAQSkZJRgABAQAAAQABAAD/2wCEAAkGBxQSEhUUExQWFRQXGBYYGBgYFxocFxkXGhwcFxoaGBoaHCggGBonHRwcITEhJSkrLi4uHR8zODMsNygtLisBCgoKDg0OGxAQGywkICQsLCwsLiwsLC0sLCwsLCwsLCwsLCw0LCwsLCwsLCwsLCwsLCwsLCwsLCwsLCwsLCwsLP/AABEIALgBEgMBIgACEQEDEQH/xAAcAAACAgMBAQAAAAAAAAAAAAAEBQMGAAECBwj/xABMEAACAQMDAgUBBgIFCQQJBQABAhEAAyEEEjEFQQYTIlFhcRQjMoGRobHBM0JS0fAHFSQ0Q2JyguGSstLxVHN0g5OitMLDFjVFU2P/xAAaAQACAwEBAAAAAAAAAAAAAAABAgADBAUG/8QAMBEAAgIBAwIFAgUEAwAAAAAAAAECESEDEjEEQQUTIlFhI3EygaGx0UKRwfAUFVL/2gAMAwEAAhEDEQA/APHb59C1afB9v7sH/eNVi4vpWrX4SH3QH+8RVun+I5/UP6f5ifqIKXnYcbm/jkUPrzMEcEH+VHa8+twe7N/Gl1yy07Rn2pHySHYsPhPwQ+vQOLyWx5vlQQC0lrQmNwJH3vafwninOq/yfldLeZtW4t6d2DKdM4O4Wlu7ihuen0vE5qmdH1b2NRZu2iBdRxtJG4BpjjuM16bp/B91EHT7ep09zTu2q33LukBNq+pt6chAxJVibiBXU9ye1CzTGmlgSaD/ACXXPOa2+oCsPtDLFkuXtWXtIHA3jbvNyQPZTk1mo/yaMbVm59pAFy9btANZInzb/wBn9J3wziN5T2nNH9Ov3jasam/rBvZV6d5FzQ+aWCMGZFUv98QwXc8ZMCZxUniO7qNKF8rVWbirrLOmKrp1VEu22+2KVAcgeXccrtGOV7RUsfarA9N/k4a5ZtKmoVjqLjAFbZZVZEuPtLBo3zb2lTtgtjdBql+KvDlzQPbtXT941m1dYRBQvulDkyQREjmvWF6V1BdO7W9TaY2m1SA/Z0UsbDXNNbW4QZZWVrm0kwv+8YNUf/KHpbtixYtPeW/bUmzuGmNoq+k3WNi3GnzVkuMHlZI4ptzwKopJ0UJ69F8JWluanS23Xcr3LSsD3BIBFedRXo/gf/XNH/62z/EVq0nUZfYy9SrlD7/wei9W0OitNqI0qbdORuBViWGwsQp80Zxyaj+yaEvatjSqDeum2p2EhfXdUFvvcwLLcf2hjms8Tf8A8n/j/ZPQ9j/WdD/7V/8Ak1tZN0vc2+XH2RJY02ie35o0yBR+IbDuIby9sHzYBHmrP0PxRK9J0V7Ra29b04VrNp1BIIPmCwL28Q5EfeLj3U0t6d/qb/S3/DR038P/AP7X1T/3v/0ViipO+RZ6cdrwj5/taG7qNSbNrNx3faC4QYlj6nYKMA8mmus6Ld0Op09m+w3XVtXYVgQhNwrtLKSrfh5BjNA9J6Yup13kst5w73ZWwqtdMBm9AchTxmTxNN/FvRPsnUrOmnUMqG0qnUbZ2+awBtbGIFk5K8HJwKZupCxinp/keo9E6jsQrORTPpfVSQdxyDQnT+jtctgIkA8MQPzjMmt9X6GNKu/cT9ff8uRV7pujJnkOu9S3TEzIjiIyT2+g/M1wWtsTDMVjkgAzug8DuvqHyQCcGqt57EmMdqJDHhGz3xipsCp/A7RIDSYbEREd5nHvt9sT9Kaae+ixBAA+kx+mD/iKpyXrrCFBLZn4g1A1y4zQwYRzI4qOF9w767F8fqChRLLPeDwP0/l+nNBjWIYlj3nA5zECCf7M/n+VF1fULNraWuyC23HqMjBkLMARTDq/VrelSXMngKCu4mPYkY+aGxA3v2LGbgaMnkbo9u8Y/n74qCF9IJIaG3ewMemIBJEwD9K8/wBR/lF9MW7RDkcsw2gxzCg7s9sUj1niy+97zQ2w7QoCTEcxBOc5oqPyNUvY9T1KAo3ZoG32JzM4+n70p1otS3lsWhRgkfj3ZBxI9GfrPNU5PGuoC7TtZsncwzH0ECq//nS4r3GRghuGW2gAE5OMGMk8e9SgRTeKPTttne0Fwm87Z/sAGCTtmS22YEgEwDQHii6trSXrll7i3VcC2dqkFC6KC0jBgv8Atx3qHR/Ez22AukvbzJ5cfMnkfBq+a3QC9p7lsf10YA/MSp/WKDXyHMXlI8u1PUtQ34r936Byo/RcUva1Jkkz8kmfmeaJvgkAnkjt796ixHNK0i+LwEjX+6g/PvWUL+VbqWweXH2O7iYX6VZujX7WnsBmbcWJO1QScY5AIA+sTFGHw5YtKDqrskf7O1n8i/8Ad+tavdR06ZWwp24XzPVA7RPFHT0JPMsEUNy9Qo1vWXuNNlNqzO3ZOSeSSDgD5Iqw6Ozb1+mQXClu8zFLNw7QzET92+2M8EyD+IRzSu94vcH0BU9tqqP4CgtT4y1XC3mA7wf4e31pJdNBcMtpcBHizoCaN7XlXTdlA+4ptEyCNpkhxwZB7irzodb1DU2bN8a0WVvBQXSwgK3n1SWfLAUidxIdmn1AZFec2da2o2rfdnLAbWdixVixBIk8cEj4phd6tqLOm09lHKqt37QFhSPOQjaciSB/ZOJ7Ur0nFFLflyV8M9B0ml1tx7D/AGrTM66i7aDrobTeSxa9uhwS1tyVDFWCj7wQzEVBpNBqr1tbSanTIbhsXL9saG2Fs/abZ8t0YQGuQoBI2xMziqfoPFerKo3+cLKOCXIaygadzsqs/ly6gvcYJwpbAiIP0fUtYw01qxrUBTYLaNbXeSqlUUnYTdC7ioDEjM8gRWlZbKaTTLJc6R1ErqbLaoLcbT3LhAtABrl+9ec2lIPLNbZludgcCl/UOkam/p9M97W2lOtthFU6O0ive1VoXidytLXGa3btm7tBBZYGSKH/AM567T2rytrfKuaY27aYQStkN5au2C6yWWHmZkzzSG51e9stg9QskW3sOgFm1Ft9OsWyo4kAbMYYAAzxRaoGnJNOgLU+E9PbGsB1yb9L6QvlgC7cCFmVCbkwHHlzBkkYzTjwhcCanSOxCqty0xLEAAAjJJwB81W/Edw3VW42pt33BK7VREYBi10sdphhuY5zzGIim+kB2L/wr/CtegtyaMfWz2OLXZnq3UDpro1JOs0oOoA9I1FuUPlssEkw3qIEj61wtrTC5acavTfdXTcX/SLWYe+0MO0i72OK82RTRNsGp/xV7lP/AGkv/P6l90tjTraNr7Vp4O3P2i1wBZ4g8/dcfPPtOmos6fRay0up0103xdMLeTco+yraUAf7Ry9sCBH4p7QaFbSpglRdMl3El4pJqtv6lB6fYsNrnGpJFkHUM21wjEojuihiCAWcKvHem2t6dpE6npBoma5pzeshi1wPLDUMnIAwyKjxGA496VJ0ptVrXs2yisz3s3G2oBbDOxZo9I2qTPxRljoj6PX6NXe1c3XNNdV7Lh0ZDe2ghgM5U1na9R04P6aPo06tbY7ADt7Uh8Q9TRgP60GR8Up8S9RCkjsZx9arN3qc/Jq6MO5llN1Q0vt57HbjvPtRL2ABKQRsJCKRvdh3Hc+1J9HcO3bPyYoM+IPV5audoLepQoBGQMH2Pec+1OxY2zfUvFAYeUlu5bZWXeDO6FIMHaO496e9TFzUstpGAtXU3K0TuGDE9h3ke1Uv/PrLeVlZnAPqRzIb4ximmu8XsrhlAjYytKjj+qM+3xSu+w1x7irxB06F2WrYi2SJQEk5/ET/AH8RSOzoCQSwg/Jg0UnVSFYB2zM+oxHIiKDGpJJGRz2j+NWKu4n1OEBNaO48d+BNdeX7k5+i9v4Vw7nfmPzM9viurEllj44Efx5PzVTaRsipSaRKijH/AFP92a2wAjH7AfBpgeiXLg3KZgT6j2AJ7DigHtYIAyDmAfpyfnFJp60Z8FvU9JqaTtp0yK42P25M/wAK9N8K9R86wpk7lhW7ZHH1xFUFdG5A9LGTjgDcPgfFWHovUfs43XBFu5JBAJO9YUjH+7BoPVW9RA+kl5D1WuCu9e0vl37ydhcYj6N61H6N+1KCKsHi/W27t8XLZOUAbBGVJ/k37UkYU5RGXc2NG3+7/wBtP/FWV2FrVGg+YHdQ1pLCTPegb+okVDfeWNQuaslM0nO/M1q2Yrlq62xVHcgw0Lwbfww/QkU467bULbUf/wCme87pg0l0SSVHzVt6roVZirebtXzJZbTenJMz/XEhsj2MxFXalbCrWjaX3KOV+QP51ZtJcNkLfJG4ErZkQN+JfvIXH/MV9jWz4ctTBe/GNp+z3SWG1WYgBccxn+Yp1rdBYukXGa6NPZA2D7PcKssByWIXgneSe8EyAcY2yqUG6HPW/CF63029qLj223qrkBiW+MkQTn4ryYr6fzr1zT6S9qLF2yDfuC4VM+W0ATLESIOMzifaqg3he16l8y/K4/1a4ZaNzCNsqAIOeQwIqXZIQrhUVBUxXoOitehP+Ff4UlXw/axN27tMsIsPuNuSA22JAIBP/TNXzSdLUBB97AAz5TyYxxGD35rVoSSsy9dpyklQoW1UyrTX7CkKdzeqY9DQeSIMdwBA/wClLk6ZGq3tdYKVKBfKZpgghgQYMz/AdxV8tWKOfHpdSXbsbVKnS3TDT6NG4cmCQ3oOImTz7wv1n2NJfEPUksXrSJfBbcA9s2yCVbaJk8RJP5VHqxQF0uo+37FU6BorrdXVbVx7TPfuBLttPMa253QSkiV/tTjbuPY0R4ktam11O19p1C6i6G05Drjaof0oybR5TCJKRifmgdBpVu9S2m46Wrj3i7pdW0Qm12JLv6VWMmZkSBJNTeLem6fSau2mkuG5b2233G5bc7t7AHdbAUAoEcDkBhNY/wCo7kW/KRbfEfUQ7TM/PvSPRLuM8d6xOj6h0N0oRb53HvicVFolbeEIj3mtSqjHIc6tnSy7WxLAGP7/AMuaReFumlirSwDHZI7cDHz/AI96s+uu2007+axRCNhYCSN3pkAcnM0Z4Rt9PtxtuC8RMKx2+rgsBOGAMcfxrleJ9T5cNqTv3p0dvwfR9XmPNXS73/BVR4Xv2y7mbik/0gBg5yeJ20Oeij8MFpbb3MHkD4x3r3HT2NGFS3gM0ekt6m9uOc1Vhp2LN5NkQLhCgCWnb5mSZG7bGO1YNLxTV2Vh+zX+TavDtDV1HOmu+TzXrXRvJckAwUWRxBgc+/5UrfTz6oxmYEivSdRq1v4vIycep0zxhRnjuP8ArS3W6C1pmJuGVZdsQYJYd4+OwrRoeIbdPbNer9wdT4U56u6OEyh6rSMnlnPqBI4Hcj8qO8NdLDP94p2j1bhk4kxyAJ4/86tdrpVq/sKjcqArAMLBn2zzJ/OrAvhhNMitccae2VaPxFyRMSBkjOTOJFLq9etSO1J3+2S7pvDvI1U5yVdu7ePYqlvrSaIAi3cYsNoX8O3GOGmINJ9D4lQXo+z2k3SDuLMSTgQu79veIimnXERmEnd65JKz8gHnEcwf76zS9AtK51bSAg3tAxII2qDPp9pjiR3rPF6aW6Sdv7/kdDXhNSuLVKv7f79hnfa7ZSbmwGNwtoFwFzuaBPB45xzVY6j1fz1ZXJhGDW4EADgrHYQR+lC9T6xcu3XbdtDSIHG09sdoNCWs/Mit3TdG4rfOr5wcbq/EoS+lDjKf7YNaq2IByIP1wcUP5Uf7w7Edx/jtRpXHvQO3a/H61037nAg3VHVZW91ZUDkXtya4apwgLGcLJJPsB/PsPk0NceTjApZG81OakqFjU9IiDfwxZ8y+i/In9RV4KNa2i69sMAyur6lrZkmWUwh2we8/1iOBFVLwgfLZrsE7VbjsQpI/cCvU+mdWS/ZQXFe0zqo83dbKyFkkgktwJ9QmSfyt1fwor1G7RV9R1Xcnls9gCQR/pt0F5t/7J9u4JJUEjBKkYEVD1LqNu0oTdba2iu21dZcUnatvdbJgmW9SqhOQpGKe9c6RdtufLa7dtbnbdbu6Y7XZyceZHu8ggiSB2EJm1V3cwH2oOdrEB9GfxBrYaTgk+UZAwMmJIrK6Ck2NOi9TOnt3jbuWCERR/rVxlUDcJkqfLBnAHYLFIX167rjpdt7wQ5/028VuIVuLt/412qB/xKMSAJ/NuB23HUC4RbAYtpJVSSqBtoIYbtw44K9jXJu3wTBvhAQSqvoxgiZ3E+qSRA+vEigFRaCtNprxG62toelQCupvGVJ/Cfu/Vzt91G6Ocvrty7btrMSFXezXLgEwMmVPcHBnk+wpbc6vdtsbapcfdt9e+zBAG1zhhAG8RIyYJxNa6h1u6ywLV9WYpP3mmMEOApg3MECOe4ziadSorlpuXJrTX7rlXU27kbF3LfubRIIJ2hYSZie/oGIIqUdJvm4WZ7S2tttmLam4BJ3bpm3ALbguPaRGI40HWGS36EvOy7obfYC72O0kSVDEkgiBAkjBG0C9X67qXU7m1FtFNpD6tKV2vcW2wIUsSYPYYPtSSk2PHT2k9nqKLbuW99kS4IK33YndDsXUrgmfk5NUjxKEOrLK6urqrDY27bK7QCe5ETHzVo0z3F8pfMvK4tyjDySmxAEUMQhJk7VjnGTzSLxZ04ANqWF1rx8sTuRl+7EFnVRG30DIMZ+aO4V6NgXQLNh9RaGpFs2ZJueY7om0KxMtbG+cYA5aB3onxBb0Ta+wNCANK5s+mbu4E3Crh/NYsrRHBiNpETUGntnWXx67VprzFpdhbtKzS0TwonAEcwK61Xh19H1GzprzW2fzbG7y2LBd7gQxIENGYjgqe9XNZTKtP8LXyevavUBUFi1sVQsYEEAe1VTVdLCvMkn3/jRuoBs3nkyMRMZE9vY/3VwFN0yAYJ5qxYKHkq/jnUemzaHGbjf91f8A76WaC2WX0QOJjEfn+Vb8SXfM1VyOEItj/lwf/m3Vrp8jCkAEgZ9+BPxS6kU45NGhNxklF5/k9Atktat3FzdDKN3AAA5JPJmM/FaXTMw/G63pbaS8WwXktgjJZomMnFVTqWrIJXdElpVdwGCpBj84H07UDZ17G5nI8xB9As4FcGPQzlFyTo9XLxHThLy28l2PRTC3RsYwdxMeWSFJxmTkESYE/rVW65qGcravBiCygbSBESMf9O1b1usgqGYhdjz9GJGDxRT9UNxbe4G4YtqpgbsKBLGM+5J/Whp9PqQy81+VFr6qEltk+e/+P1L14Fa3Z/DbUEAli2TGOCfwjil/jzxpYvWwFzcBGyCIIkT2IPfv/CkPX+s+Ugt24PqY3CDKs+1OIOVHEnupqpBiUOVgSYwD2/D789vmm6bpdSXq1G9rfBi6rqIR1HLTfqXHwOdb4gBQAIpYlXJ8q2TuAXG4rJEiTVfvaq625XZjzIJ4IwcVHv49REHA9vmuiNzFjLEkkk8knufmuto9LHT7HE6rxCetw2iHZB7flxU9vn3PYR++K2trHEfNTBSCJIAI/b5rXRzbzZEAfb5/Kh9UnejE55xBABPyTH7/AMajvJipWAJ1IX7qyuorKFGgA1D/ANUfVvr/AHD++oZrq5c7DA/c/JqKaobybTbVPNDE1NNBALP4TuHZeVQ2/b6Nv4tx9EfXII+RTax4quSbdy2qlpXeykTCukOZHDE57Q3cVW/DzCL0uUIts2OSBnHyDBiR3qCEYwb47xKXNqjJ5KkrJJ4ByT71bPKQk0+x6Fa8Rsj+WPLsg7w6lhLkMwaHG0wQuC2cnOcqtet66jBUti2ykEbGmCsg8+kcERGIA7QT4T02lRTqtWyallnbNxQitLEbmb1O3JGG7QDANWLxALeq0P2l9QLD22L2n2sLVxMqluP9rwcgGGYwIkFKXFFSU+UzyfW+HxZA8y4q7gpGGJhpIMKCcwf8GgRobf8A/ev/AMO5/wCGrFf66+oTy3LxcZCbakFZnHlpyuThQY4iuF8PXle3v0d/bPrCq25uZABSFYbSYzxSOuyGjKVZYjs9MRmCrfUkkADZcyT/AMtMrfQ7RUsHnIWAj/iI4GJYmCYA4+lNNfp7TJbXSafUl7gmGRDutBGR2TYssCQTujBB9q1fTWKEW3p9Uh8uJ8ttzLCqR6VgrOd3Oc0jargdN+4iudHSVAuqGLBYKuDJgZBEjJ70Fe0gUe+YBhh3gxIzwRUt+1cBZXQh1OQQQ4PsRGD3qS3qrgtG15I2Egk7W3YJIMz2k/qalxJ6vch1aD8Ivb1iFwZ9P4RHYEkxUnQ+stplvhVk3bTWicYViJxBn27c1HYuqjKzWp7wWYSQaXTRtcoZK8MvHgs3PP04s3DauEELc8trm0lCMIoYk9hAMEz2mjvEOnuWupaa3d1Q1b23sKbgJO0C6TsZmyzAkzJMTHaAn8N3/LuWW899NC/0yKXZJQjChlJn8PIwaM63rC+pt3F1j6wqEK3blsoQVYsE2s7GBzM9zWmroyJ0m/kvXVNLuueo8fSp0fZaZp9KKWz7ASan6XGrti4ohuGGfSw5E+394rjxRZ8nSMvBuEIPp+Jv2EfnR70U3izy1EJJY/iMk/U5n9aMtggD5I+pgzipzZArtrkMoiRB7xH5d8T7c02pxRNB/UUmwbWXN9688YLtA9hJrjQ2iWXHJY9/50wtWiwZiBJk4+mKzS2GV0MYCmeMZP58UIwSgkgz1X5jl7si1iEOYMYEe/I/vrnXWvQvJPp/WKl1eoO9z7xHPGP3qfxJ1PybNsW7CKyrabzWuAvcZ1UwtuCU2tv9gYk8wQ0orI2+erJpMC27i2P6zH9aFtW8QVnnPtj5ozod3zbYfuefaRINEppucx9O9MooR6k1aYn8kwYiME+9d+WfeT7ijr+nHcfpUBAGAIinorItg9yT2qG7agdif8flRtq6RkCIEfrio7sRznv9PpUoFqgNf0+K07URct85mO44odlpqJHLINv0rKm2/FZS0XWVbdWbqjrYrn2dMmQSam+lDq0CpbPH606YGPfDGmW6bqkw/k3SvydhX+dLtbbKjKkTkntB4g8U38I6E3NSm1tpXc0xOADP7YorRdPt7WZtbatXFV91t1BLFCy7AC0NO0GGA/GuDVs/woVt2O/DQ0Ok06XtVbY6jBFjtcAyjmV9IzBloMGJ/DVZ8Udeu664GuuFRRFq0uLdtBgBV+nJ5P0gU2ueH9MzFj1LSKSSYAESfUYAaFEkgAY44HDbwpqNPprCqdTo2Zm81g5yu62oNuDgssMJ9y2IIJqchNrEvSdCEs2bjG7u83fbdArAFYIBBmZImD+lH3vFjEFTqbrJIlGs2IK8ER5eAAzQO2MUx1/iXTi+qi5YZHW6r+X/AES+Y24sAwO8xIIaMsTmQBL0nros7LPm6ApbRd1w3CC5DXNqklPu7hJNzAaNoBPqFBtMCjJCC315LRTyNVfU2lZLZNq1hWgkZBniM5Hbk1Nd8ZXFgrqrxKwVlLA9Shgsjy8zuaSfcEyQKeHrqqC6jp942x+Fbzl2C7W2J93AJe2I55253TUPSNTb06NaW9omtIGK7rrbs3Tc+9AUgoRtX8UlVHG6AHQyT9yi9a1GmcvcW7da6xL5C7d7GWBhR79vn6UvTq1zyzaEbSZ7TPHNei6vxUbM3J6fd9XpVb1xygJe7iLckAwBGRAHeVi6nr111k2h5CCbZkXBuAtqVA9KbRJJJEkCT7zQQZUkedWbTMTML3kxn4it/wCbh/bFOh4ckT59oHeVAZssJgEQIzzmhB0lYY/aLRgMdqt6jHsI7/31KBb5HfhPULYv2bjKzqgP4FV3DG2yq6I3pYqxDwcemp/F3UxqNUjqlxTtRWa6iLcch2h2CAKTtKrPfZQXQtcNPdt3D5qhARNq5suZUr6Xg7ec44kUf4x6qdXrLd8peti4EZRdff6Tcb+jIAi1MgDtBrWuUZf6WNOm9Qv2V227pUHMALzETMYwBTDxB15tTbtBwAyBtxHDGAN0duDj5qv6gFBJ45+lAjVSfwtHuwgT9Dn9qtaVmRXWAgtJHHNcXbzbjnEHH1+PrH6Cog5JPvU9yHa6VmC3pmAQsmP2HbilmW6K5YXpwQm04MD98/zphpFg/wDKBxzxUFwdsCT2/wAcUdY04liBJ4oJ4yLNerAsu6JZYz+UmkXiTVvbLIEUrcFt93qlTblexAPI/FMdomrVp3s+atq44QvJkkKFUTJYtgewwZz2FB9W8TWUvlLA8y0loozW1ncxZWBlhmIjdxnvEFdR3gu6dSjLchP4Y1ttLMO4U7m5+c4FWHTFLkhSDwf14MGqL1DX+aSYifcyfz7ftXXStW1t1cTA/FHde4op9h5aN3IuGqszS+5bAHzT9woBPOMfU4mlOrWB8yKdMzUCqB7V0V5MQOB7VtjzFaLYzTAaBPLYSoEiZ+gicfAqC5Rl4+xMcUBdH6USRqzmPk1uot4/wK1Qs0Uyr1utVsVzToHQovQ2yxjt8RP5TQyCnHTbLMhIE5AACksSeyxmnWAFk8J6G4pu3LSmAjoHfC729KoTxLGB8T7xSzpb6K4X8+3qLl57rFDbZRbCmD6sz+Ld+Ud+H/SeqvbRdGnp2kvfgzu1BMWrY5C7IDEA5ZTPEUvseJGtvb2dOtNca0DPl3A7psEsQORILbu/M8mn1MRQqBuoWunWvSUvm55gPpcELZ8xcMSR94bQPaNze0Vxc1fR8RZ1n/aTPpA/tn+tJ/McxBsHTeu3CbrDQWVUEsRcUsVG1RtzwPSSQVH4vjK3U9ZItkXel6a2rBk83ySDLekweN8qY4IIaM8VLIbrkS6zWaBTbOnTUKysCzOVMwTwu4jI2nnERmZptouurefat3VEk8BLRy0D0iJJJgD2xzxS/X+ITcV1XRWUVw5UiyAw3EQytt5BU8e7CjtBftblYJZcujAlUYHdNsjdBxEnI/snuTUC+C42/B+qZQWuX90Y9VjbuI2zPI/pD+vxSAvbCOftWoNy2G9IW39do9J9hk+2K4HW0C7VNj8PG07CqiNu73MiOf1xUGo6gYLBtOzCYUISWAkBBjB3MB9RUFyV1DpGO5vtAJMmPLiTluewn86t2jbSW7eFvQfbbuPx7xVXs9aQFZ0dqZkelsxiPpB/WDVh0+uuXQ6ppuZGFPoJERJGI5En29sxNk1IxoAu63Shng3gQTtDbdpwMMInmcgzFb1+q0V0EaO1fS5vzvIKG3DYADTunaczwfejtfpLig3vsdiRuOyCTDR8QSAIHPJjPNfHWiUKrpbYUg8JMSJDfh7c5/OmbEUVWA7p+tew6Xbdzy3QEqwAYgkFYAYEEkH6VvqfXr2t1Nh75BdBatFojcFctuYDG71HgAYGKW23OxQfYfWu9MPvEPsyn9xWpLuZVKk0XLU2Ofb3pXctfmP5/wB1MfOmh3EEkZ/61cZRbbtmTTPR2/Zcfz962lkGjLFnNLIZWiWyhnFH2Ex/Gh0SirLACTgDmkYe5Q/FtgnVAEwH2rP+7CiY7jP5kH2qTrtxbU2kMKFQBRPz7RJ7zmcH2AE1WoF/WSXlTc2qYjB/Dzx2HH6VrqDjc33gEGD5dvap/wCYkMec+k/wNJ3NqTpIVNTHoeiN0uAWACFjtBJMQI+B8mhFSVn2jH/Wm/R9Z5HmPtMXFKqOBM8/IAkfn8UyQZvFFk6U++yucr6TPcrif51xrhSvoFw+v1GOYnEt3j8qYvcpzHLkWuTXKtWaps1DevDgU4hl+6PfPOfeh7zyInEzHz8/4964dZ9R44H17/WuS1DAytMi2CtVOD9KypRZvZUq2K1W65p0iRTTrW6g27Vq0pIP9I5Bg7j+ESPaSfzFJLJyJ4kURcvb2LHuf27D9KsiwNDzw/e2EMBi2ty43+82w7R/yqrP+tWLUt1VLS3bd4+WLPmsUa3AAUNJESxYEEczuE96p+l1mxX9vLuAfLXBsk/kT+/uaURTamaAj07Uabryuy+YzMpmRcslSZUHbMTG4SYxmgL9nremWWd0TegLb7bKGuOCIAk5czge571RdO0Mp+RV+saS+1neFEMRtXcNu6GAYgd4DfPIqmSaDYkNjqKnkghgZm3+J5A57kTjsI4ijdJa1kzf807iNvltaHq2lxM+6jEHgUjfw3qGBeFYloMMJLGeP0Jph0EW0LWdS9jTG3mXsvcdy4KlW2NG0IxP6DuagS0dM6e7qfXe83cCQ1y2P6u4qMQSRuyMiYms19nUSdocKszvNvlWy2OxY0DZGgJYHU6MQVCn7Fc9XoDFhFzGZWD7YgmpOv6S3eRFsam0/PqFhrbiOMlyRu9oAxxUq0Izq9p9ZA9JIYGSGtjGBkyJ7AUZ0nrWsEW/LYbdokG2RxKgmfY855+aod7w/dLlA6O8TG8hv0YUs1ll0crc/EIBkzwIGZ9qKTiSkz0TU+Ida8Gwg9Sq6lmSSCAcLPtEz7GlBta/bua5PpDAK1qSvHEfJ5jvE1VNFoXvErbXcQJOQMcdzTG14Z1H9kL/AMw/lRyyWonYulgDkkic81Np2hln3FbbRGztVyC8AwCDAyBPsTEx7Qe9cb8j6itcXaMM1TaLFbu94E+9E6ZgaUWruKOsXBVxmoZbhRFh6TNejiu11dLQ1jxbtC9c6qLNlj/WYELmDMYP5GKBGrNBdesC8m/ftKBscgjmPrilawPp05ZK1owCSSeM8966vXAw7lu5JJPxUNvg10gpFwbms2GLwJH7dq7Dzg8dh2+ahQ12tWIoYz6Rc2lvkfwqe/qKW6ZoIru89MZ58nd+9NQF6hu3KiZ6DkPGAQblS+XH4sH27j6+1Daa+UYMIkZEgET7wefzrs3yxJJJJJJJ5JJkk0E8jSjSwTbqyh99ZR3CbBH0s2/NTzRNvcA07og4n05xziruel6QsAo06H1GTemdrBdoUwCzSCBnhomqRobpS4jIodgRCkEgnsIGTVlPiTXn0+W0ScbLnczBE5/865x1BodPpys7NKsqTErOCuPw4YgHEcMeKkTR2ArDZpSWZgCSJEtHBA9IB7RG361W9b1XXvB23bUT/Rq6SGIIBjkSBFSjrOtYMDaZty7WJtuSRO6SZ5k8/rzUIPtT0XS74C2FyxP3zFQAEUAniN0tM5kjtUbaeyp2GzpiohfMlDuk/i2gBwM/i4xyMUp0vWdYgACMxQjm25aQqoNxPeIH/nU1rxDrdubY9MRNo8cT/KmyKxzpdJpW1BQ27ADiVKgMoI3MRMenGJwPSPepNdath4DWAogQHAiGYEj+ZniMmkidW1YUAAJEzttuGXcCTBB5IP8ACn/TNeNttruoIJBLA2zvnYRLMwMkzHHv7zU2sG7JHp/KZyo+zxbO4/eLD7vMP9f+yxVpyDA7zA1zS2CxlNOeDzMgKVKgxOD8nIH5z6rqVgMZuwSjAHYIJMkLO2YJ/SZFKNb4guhnt2XVrJEBinqIZRMEREHAPwKnwN9hloen22BLWNMoRiT6k9UrAAkAwDmc/FMNLashVXZptytMbxMElQSsDAnd7jb8Gqw/ifVKIJ39iz7mY8nJJnuf0FF6LxLqRuchAXEH0iSvsM4yeaDaQFbGsWRNzbaJ3EMFb1NBD7T8HcFHwhrV9NOXLXU03r4ViJnbABO3GRz7nil9rxLdncVBUeggDO2P8Gf5V1r+qXrtsvp3gmZEQ6tj8LA+lhjn8jUTsDwFdJOntOIt2FLNc3MH4GDJkeheIAMfvEnXPEdi2AAoJ3MNyQZj9ozj6VT08T6hBtO0kEEllJbcBtkknJ/nUHVuv3r6C3c2wGDYWDI3Af8AeNFSaC4pnV/VBnZ+AxLD3ySf1zWlfI+ooZTgfQV0hyPqK0pmVxQ8GO4PvGY/PvUxeKBV629yeatTM8o28BguzXSvS4vU9m+I7znvjjHb35/lzR3A2B0zUHUHItMPeB+9cLq4Bn2xHv8AP70NrdRuWJ70G8BgvUgBa7WuTxXSGqjYSoakBqANXSvTplckEK0Vl9s1CGrbtNGyvbkjdvasrVSUo7wbGBUc11dEGDyKiJqNkSJN1aqOayhY1AXSb2y/baY2upmYiDPMiPrI+oq52+ohceef67AnUNiSJAjUDDRuPqJ3E8wIpGj1AW6juu9VZSVPDAGdpxweK9L8U+K9Jfs2Ustvdrlpguwg24YSS04MgiBmO8GTzp6jjJJK7N0YpptsVjqQ5+0AmAT9++WB3Ln7TIAPsccxJrmz1IEbl1BVnls6hwRuiB/rMg+kTyce0CiruolkXcSDvIJdzGDJywzyIGfyrlPwtbkAsufU0uq7Vkgt6ZELA957VaISjUHcYvhSQDPn3AcYn/WcyFC7uYjMxQP2lkwb4ACwI1Fz1c+YGnUgcmYHJHAzTPVANK+YG2lXyWEqrjadu7HB9zzUS3Ytj1AAKWYy8Hd6t5MwAYOPmMVAZBrfVnGftQ3MVJ/0q7t4HJGrBJAMZ/sgTO6tf5zVVkXgdoafviGJ7kAaoyxieMk/IjemunhGBYySoLZUGDkTGyQPnbMZrvUWjyvLnaM3IY4xxglV/aMk1E6C1Z3c6kNsm+hPpGL/AAJHEaqQYwYjgcc1xpOpqFDG8g7/ANOdwBIJG06qDMQZzAEzW7Pp9Rbd6rg3Bn5LlivEA4A9zj3rm25yq+pXO5o3DbulZggTuwuOCAajdkSoFt+JFaBvuHI9PrCgcQNupBjvB+k8yba6h6D67hYzBm7E/wDD9owDGfqfiurcuFLMWIBBw6zGQ0iedoPf84rrQ6t2LEuG3ADO4eqOYiQY2j2pZKwgLdbVGl3uEgDM3R8en/Ssd/8AtHGaH1XiZVG0G4oPLetmOI/9Jgc/w4GKcG4QQAOTt2/eGGA99pAja2Z7VF09Cyv2ZgPvIPqhQN20rjIiMcSOaZPAtZEN7r9sj1G4x5WVu4ImMnVSQOB7SeaC671ldQoEvIYmWNw4IifXfcA8cKOO3FXFSzWwsSVZDw8+llPJWYHEmOBzIqv+LbUWgSQW3hWIkH0+ZtkFQBEkfOSeRECTeHPBWo1iBrTWlUl1U3C6htmzcQQhUCXUZIkms1XgjVWbPnXPLAVfMZNzb1UOqEMSuwOGYApu3TIiVIGvDPixdNZFm5YtXV3BgWtK7AHJILMIcdjW/EXixdVaW2LNq2Q6tK2lUzALGQxJYvuM9wc5q63ZVtVCqtzUatR3SOnNqGZEKyEZzL21wo3NHmOoMKCxg8Amr7oo23gDJrA1H9K6HqNTPk2jchlQkFY3OYUSSAfrwMTEioOm9Lu6hbj2lBW0FLszogUNMZdhP4Tx7Uu4O1g7Oa0ltm/Cpb6An+FRzVx6dp9YBZa3aNpmVBbu2rloyHXfbF62zGAyqxztJg8xRsV2uCtWOk3nXeLbbcwYxjkTxNDNZZTBUg+xFPOtdZ6xpUm9ce3bvNcWB5e1ih2uCoEjnuBIyJFWLSdWVdIlzq+muuWZfL1NprLOVup5iC4gcEHbJBPbtIpVOF0xnHVq1TKLf07BiIIgA/kRNd6bR3HBYI21eWgwPz7n4q6Weuaewgva/RXQt0W/K2m2wuoLYcNlwVw6cAgTEyCKro8Ya/VanZo2NtWZvJsL5e1FAJ2gsIJCjk8mjLUguMixhqtU6QpuW2WNysJyJBBI94PatCe4I+oirV03oHU71w+fchizDNy0Wa4s7kwSQywQR2gjEUjv6HUXNT5TITeKg7C2dvl+cCS5EHy8wcjjnFG1VgW7dVC4mtF6M0nTLt5GuW1BRIBLOijcVLhV3sN77VY7VkwPpWdN6Jf1ClrNouA21iCoAOxrmZIgbUYzxgDkgENliiCE1zOP5UToum3Ltq5eQKbdoAuTctqQDgQrMGaSYEAycDNCEGJjHE9p5j60LGUTuayoxWVLJQF01SbqQCx3AwO4GT+wr0DzfVuBIILEel+G5Ai3B7finiqN0A/6QgmN25ZzjcpWfSCTEzAFei3OuXRltQgUZLn7TEk7pBzGSR7HcecRlNAvTVOw2kssBIkFsD+rhMAGD8/PbtdWTIYH+2PTgsWZiv4ZyO543fFdnxMFRrn2q0xgHyw2p39/SvC8zy3eiek6u5qrf2jzPwhwVZmBePVwbwBgzER+I59oQGu61odVdwrbSJUxuUCMeWeCin5io21pJbOD7IYMrtJP3MnBiPcTT3/N91gD5ttTyCbkcY/r6r+HaPzj0/Sm9UXLPO7+lVTIG0ROrzgcRUCIz1W6rtLl0bZEKQQN2QSbPqgGeB7VlzXFudsN6TNvKiW3GVsD8QAEQYkfIp8envcCkXUDCGUm6kj6g6wSYJWDmDxOaS9cs30XzU1N0KVLFLSW7kBIDExqGYD+tnAg5xUIC6jrdxGlLZcEZgIIMbSPVYGe/cfpQp61eKMp0xErt9OwRgiQfKJB4OCOKJ09nVRK6u4Axn8NvknMjzfcn96i1ianToXbV3QqxwLZImIgedI/F/GoQhv9YvODusXJOyYZADsO5ceVzuzM5wDIrl+pOxBOlcgcDcnOck+TnnigP8/vIP2vUSJg+UmJ5/2vGKjTrBCBBqb4QLtgWk/DxE+bMVCDEdQubw/2Z+CDm3mfnyYB/DmOx9zXY6nc3T9lfiPxW/ecfc4zPb29qWnrjbdv2q/tiI8pIjiB97jGKy51tmmdVfMyP6JO4g5832qAGA6ncBkaVu05TOIx91A4Ee1LuvatnQbrLJlfUSpBgNj0ouTJPP8AfXS9dYcaq/wB/QpwOB/S/NC9V6n5qQ125dbcpl0VYADdw5nLfxqEGfg7oaaknzCxCwAiySxiTxmB+XPOIO/E3R7Vk22tbgGI9LT85XdnEZ55+DSHp+tey63LbFWHB/vonX9VuXn33WLNgKZhVXggCPbHP1mk26nmbr9PsWKWn5e2s+51uojRax7TFkMEq6TAPpuKbbjPurEVFqD6bZzG3aJjsSTtA4SWiTyQ2eQIt1bE7MjjQz6T1q/pSTYubJNtjgGTbJKcg4BY44M5muOl9Xu6dbiWyAt0KHDIrBgsx+IGPxHj3pdvrRapglMmUfNO7XXGcW7d1t1q35eAtpJFsFE3NsJbapYCZjcfc1Xlauw1MpdxJwtUena3rvTNXZFq+L+wbCqq0lGRSgKHgLtOQFycmTTvX2en3tAbFm6GubFWz9qI9BVFSFKqAh2qoJg9ic5rxgORkGDWmvExJJj5qenmhNupxeP99qLT0DpOo6kBa1eoFnS2GVFLKpcMiC1stDBjaq7swdoJkirRo+kdH6e4uWr1576AlGdwokgjG1I7mvNb+tZgokgKBGfgCahLk8mfrQUYL5C5asu6RZeu+KnvOmxPL8sOqtuLEhk8pi24GSUnPMkmZpXd67qDqPtJuTfiC5Cyfu/JyIgnZiY+ec0urKjHiqQy6T4i1OmUpZuFVPYhWAww9O4HaYdgYidxqLpvXb+nUrZuFFLBiIBkhGtiZGRtdhHHB5ANAE1GaXA9hOm1r20uIpGy4EDqQCGCMHUZGPUAcc0MKzbWLPbn9KgSQuowQ09/UBnvgrisqMrWUAmvDt60mqsveUNaV1LAqGBAPdSwBHuJ4r0LrniPpp01zybNjzWSBOjtA90BO2/6GhwcA5TcZ4rKyqCwR2OndJ2gtcvMNrA7b1tX371CsFa3+EpuciJEASSaE6ettYa1qkXyrtxULNtLKGlXKOhEEHg+35VusqELHpvEira+8uae8WG4+pEbbtJ2bVsgBgZzzMD2o7/9S2WJBbS7lJIbzFAzIGfK9WDkHn2rKyoQGveKUuoPLbT2X9J3MbRwfUVKtbjk59oxSew1sXTeu37GoDSGtNdREaIztRCF4EenNbrKhArwtc0ja+8xu2dIQytb23StvbsIYJfAUKwba0EbWyDQHj5tNrOoudNcs212LuuEhLdy4DDNjEkESRyQT3mtVlLtzZY5+mhFb6Apn/S9MCN3LmMR8d5x9DWdD6VYuXLiX9QtoIDtYQVdpgQSRg+/sZrKymKwnUdE0gVDb1m4sYI2KNuJzucd8SYFDHo1r/0gcxg2fiIm+J55+P0ysqEIej6cDVIhe1ExuubDaEjlpO0gfWmf+UJLK6nbp2tNa2IQbQtcx6gxtendu3fltrKyoQrYqZS0rO7ER8T6hHsDM/nWVlFsiQSqliBycASf0EngfsK4msrKtK/k3tMTBiYntPMT71zWqyonYXg6AqWxaZmCqCzHgD/H5zWVlRuk2BZaRzNYKysphTcVomsrKgDQc1tmrKylss2rJzNd1lZRENGtbaysogNxWVlZUIf/2Q==">
            <a:hlinkClick r:id="rId3"/>
          </p:cNvPr>
          <p:cNvSpPr>
            <a:spLocks noChangeAspect="1" noChangeArrowheads="1"/>
          </p:cNvSpPr>
          <p:nvPr/>
        </p:nvSpPr>
        <p:spPr bwMode="auto">
          <a:xfrm>
            <a:off x="53975" y="-1790700"/>
            <a:ext cx="5572125" cy="3743325"/>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35848" name="Picture 8" descr="http://1.bp.blogspot.com/-OItGnxv0njQ/US9dFHPvuKI/AAAAAAAAAKM/WiNldv5aXts/s400/dvd-cover-art-1.jpg">
            <a:hlinkClick r:id="rId4"/>
          </p:cNvPr>
          <p:cNvPicPr>
            <a:picLocks noChangeAspect="1" noChangeArrowheads="1"/>
          </p:cNvPicPr>
          <p:nvPr/>
        </p:nvPicPr>
        <p:blipFill>
          <a:blip r:embed="rId5" cstate="print"/>
          <a:srcRect/>
          <a:stretch>
            <a:fillRect/>
          </a:stretch>
        </p:blipFill>
        <p:spPr bwMode="auto">
          <a:xfrm>
            <a:off x="5292080" y="4941168"/>
            <a:ext cx="2407597" cy="1607071"/>
          </a:xfrm>
          <a:prstGeom prst="rect">
            <a:avLst/>
          </a:prstGeom>
          <a:noFill/>
        </p:spPr>
      </p:pic>
      <p:sp>
        <p:nvSpPr>
          <p:cNvPr id="35850" name="AutoShape 10" descr="data:image/jpeg;base64,/9j/4AAQSkZJRgABAQAAAQABAAD/2wCEAAkGBhQSERUTExQUFRUVGRsYGBgYFxcYGxgXHBoYGB0fGhcaHCYfGxwkHBcaIC8gIycpLC0sGh4xNTAqNyYrLCkBCQoKDgwOGg8PGiwiHyQpKSwsLCktLCwsLCwtLCwsLCwsLCwsLCwsLCwsLCwsLCwpLCwsLCwsLCwpKSwsLCwsLP/AABEIAOEA4QMBIgACEQEDEQH/xAAcAAABBQEBAQAAAAAAAAAAAAAFAgMEBgcAAQj/xABDEAABAwIDBQYEBQIGAAQHAAABAgMRACEEEjEFBkFRYRMicYGR8DKhscEHFELR8SPhFTNSYnKCorKzwhckNENTktL/xAAaAQADAQEBAQAAAAAAAAAAAAACAwQFAQAG/8QALxEAAQQABQIEBQUBAQAAAAAAAQACAxEEEiExQSJRE2Fx8BSBkbHRBTKhwfHhQv/aAAwDAQACEQMRAD8A0ZKcwphyx1/tTOzUoQ2ENkqQgqRJUVEEEyFFRkkHnSMY+QtCG0JUokFWYKADcwohQSRmFoSTesMttXApxtQPezSDe1ONq7yuVo40ot2/tTKXCAZIyyDI8KlkkDEdWo+C2Y2yV9knL2iitVyQVHUwTbwFRtt4pKES5dAVJsvgCb5Emwgm/EDmKnOvACSQBOpgX08ONUDeXan5lLKwQ2yX+zXnjvJCASn4iCFHMARzkWMmFpM0mu3dGekIep15xzCtvJSpT7yX/wDahtGcdmAZ1CgQNII1Mmro5gwlhClKyhrvE6QBJuCk2HEWtPhVF2TgznWtaSXG1LdZKlwAkdkBwiMhEGwGUaiBV22k4RgnzAGVCzEBfdykwUGx49208aPGnqY1vf79vkUEextKx2EOKGUEJYASpC0wSo902FiEgSNTmkRpS9lbC/LgpT3gRJURJOpIPIEmALkDjrDOyGitltQcdTBStUC5TAMKESE3mOQOpk1LxG0UtBztn24SUxdKCkGxzHPeNeBgcTULy8Dw2n5UU6m/uO6z38TsG6Vh1KSlstrbJBWrN/8AcAMDuyZhPRRmKEbpvrzYvsQoKDASlCuCYk3AAgLgxxnjerbvvvJg14ZTHbNuFcCQqQgpM5u7ebR7iqHsnejI4zmUrK2hYOUSp0/oSoxcdxsXmyfKvocJ4kmFyluo79t/+KOShJdrVd2tlJTh2tCEILQkJkAKOYG4vmkk2PdBgG1L2qs5kBAUogpyiwSk5YUoyYORN4j1vFUXvotpCFqwDqEBKlLypyAuLPeuUkhOXjaSozwNMYffbEv4bEHD4ZvKlJBWpxKlju3ISR31aq5dLXzvgcQ6QvI55I5Pqm+I0CkVwm11uKysOEpLZdhUKKQVKS2gFRjOshRUqbBQCbAGqnitmuqeR387jiy0iTnykkpkKBykBIskEQIzWIlzC7ZxisG9i2xh0tpyMqSEEqCUaQNAmXb+lNY9rG/lUY1L4IJ7QhCAhSM1iqQLnNaZnTy1ocO6NxqhennfnokudmCEbM3hfw5X33C2skOoMwTJtJmFamfHWtB3d2zgUM/1XmSlKkuNpWQVtqCSo2iZlRAgfO1Z9vDsBLOGwzyVrV26ZUFaCEpIi3DMRx0olsndFt7Z+cBf5lXaLbsqChsgECDB48OIqjEYeOVtk1Z49+whY5zTSvmD2+jEpcfViW22EhIDaVALSJJlxXBSoslPLiZkHtbfhppQShD7cWjsxOW0EhzUEGY18LVnexdoOtOgsnvnSyT1tIseovc86vTW5j2Ie7Vx5YK0pMIN7oSbk2AurhN5jhUrsLFh3W89PHutfVGJHPGm6PYXbYfZTiGjmQBDjcXCgQSeYImbSOIqZhcSla1I0KQCOoM6+BB9zEXYe7X5ZC0JQkZgQSVlck87AacqeYwqUqUqyVGEyCqcqU/qjWCSeX1qHxow4hm3CfTqFpWJtQ99NTH8SW0krMoT+qxPPh1kaDSZ5xluBV03B0q6J9rhQrEJvNQsQjN5UZxLVqHuNcxVe4SihDrZqG6ii7jdQcSmmNFIEN8q6pGWupi4voPENmFFI/qZVBPCdSBPKfrQzdnar7jSPzTaWnZUAkyCsJCe8kE2iSDr5UYViAIk/ESBxk3PDTQ60wnAoDrjozZlhIV3iR3QQMqdBY3jWslzgGlPrVCN5cTisr35bMkobGXuJOZeae6oqv3QREakUKwW8qmmEu4wLSXCAkFN80QrupSMqbBUm/f6VaQ0dYgm5EzBOt6Db2hH5PEFyCkIJg6TFjHjFYzpreI3i7O43TA3kKlK3uGJczLW2lPaFKELICUd2Zcic+h4dBrePtzeNKdmgKUlb61pdGUEJSoKC/kCBB/1XHOtHYCXgFs9xLiSttTiogoJC0mND+odB1gXjfFbCMAkFSQDhw22QM2chKSkAidFJmZIjjWtIyKOSNrQTrt2r3r6apALiCSq465jMZs53EqdQpIUQWksgd1JSpRzp0F5g6wakbH2ljsVgX3vzLqS3ORLYbSDlSCqYTmuOR1p3czaqcPs1C1/D+aKVgzBbWkJPQwSD5UdwrY2crB4WZQ88/IBHeQcwTM2mCgetVuawAtyjQmtBxugbrqTws83NBffKXVuFptpa1JzrAyoTYWULAnSm9sbIGE2glJSFNFaHEBXeCmlKBg8xqk84qx7ubE/Lt7TUtRbS2CyFmDAVm1GpkFGnOk7aZRjNmIW04p5zAwlS8uSW40yk5rAJM3+FVVZhnsbbIa6fNTN6NsDC40YZWGwoYcSiUllsRmtmzi4AUPSaHbn7v8AYbVDbqCO4pSf1RNgQU/EB3gFDxtpRLfLZIxbmFxBdbbQGkdopbzQUBOfupkEmFE+NCNv75tf4o3iGElbLKQ3/pzp7xVHL4zHUTSYmdNM5Bv1/KJ2hs90vc3ajitqKZdWtSXC4hSTJunMQMpMCMuWORNE9zmDh3dpsoCpYJWhMahBcseUiB50Owm1tns478+hx1RlSwwG1A9opJF3DaJJP78Yew98FN4zFYtxha0vhWZKTATnUFCVEREAinOaXXQ4H1tCCBv3KuTWx2/yGOVhyCxiWi+2IulaQcyekKSLdSOFBtgbTDOy2X1QpDbqmnETdTSyqZHGMySKF7kbWxbTbzDTKXW3AbLWEhBUMpIMiZB06TzrxOx8a1hVYOWMjpDhGaVT3SO/8Kbo58b2IoKGYsJG4PnVI2hzqyg7Itv9sxCNmM9mpK0Nu9xQWVS2sLKREcBlHlSnVN4T/Dyt9DYaazLR/UWVhYAXGRJCb5tTrehbWysSvBoYOLQMOSFdmUHOgyDEZc1iTYGLHmJ821uupw9ovFOPqygJKmykGCZSFEmAJtA4+VE1hNNN7ng/ik0QTO1aw8LzaOwANrtDDgFt5YcRJ7vNaZ5Ag+RFavs7dhpiVJTLiiSpZuok6wToOAHKqhuNuzhu2KgVuLZPdKlmUpWkZUkA5TAJuLGelrVtPaspeKFZSklIJ0kAfuTNrCZi9fPfqM75XiJhNAC+PRdiYACSvdrbSaYSkOKy5iEjxOnj0Av6GITLggqSZSIkGdDx8ffKhjhYCS4vv5soQpS4AChMkmMmYJUZkEpgcqTs7E9oZbW2Ae4EtOoU2SmFGEqAXmAULgnWdaQyANbevmTsjzWU5t3GqbSF5EqbBGe8KAMgEcNflUPCqRFgW8xkIKcuvLhHhVkeSNDAIAkSBEyBPp8qHYxlATwhBnUDLHW0AcuVVwSigKXnNQ95N6gv+lFHETx9Kg4kRWvE6wkuCErINuIqFiEUQWnjUFwzVAQKF2VdT2Wurq4t3OJT9frXHFWSQPW0UFe2s0lQKitE8ShYGukkVJTjkuAdmpKhxgiR5TXyU8mIAstNd6Wj4JGpClnFSTrGlVnfLeFLOHWCCS8lSUQnMCcoPeg2FGi2nIoKXlBsVBeUif8AdPdNAtq7awZSQHoVmSJZMOWUBZXEXMnlmqaBpdKHFpNHhcIIGipe7+DUtIWylVyFKTklOUyCAk2IIkZhy6VN2tsn/EGFJB7F5sShhKszbhSP0C2RUSPnRbAOrQ4UsIbJaCF9kBdxNwoIckAXkgEaiJg0reLbrLLYfSjKXU2tCkhQBIKZEKBPC9/Ct12J8SUU2ncEfXqHPy+S9cTm08Ue4/CoOG2bjVYM4QYdAbLmcrWUpVIj/UsQnu8q7EjFvLZSt9oqwgARlIUURlNyB3jMXvoRVjZb7RRQgKSsAKAUgxBjVQsDqDxBERNq9wmzm2n9AJUConrBueVbUTo3PIBugTVV9zyjiwcL3dLi4AWeNuEEY2PiHysYnEOoQtYnKiQ4YAzZQUiIQkceFrGJ69wMM2mO0xSlm+UpS2CBBJ4mwm380XQ27mSV5shWm5PdPei3D0qSWkpeOYNoCkuRDgNyDGYyYueldfFZsONb0Kr7WqfgIR5/O0Cwm6mGy9optuAYGZa05iACZCbmx9Y8DMc2Nh0thaGGEnKFRlKiElRSLrkEkj3wn4Uw3kQpOcLJMILhIKUixynryqYMC6plKEtPH+nkKSgJTmkwrMdSJ5edckMefM7vySBXpsnOw8Idmyjf+Pshb+xUNBbiCmcqEK7gAIWCe6ZIJEmdDXr2z8rQXZU5A6kGIHeU3NuU+tHMRgH3xCmwpIKSiXE90ZUhQ7s91QE9NedOP7Kxi8+ZTRSsEZCTAGojui6YEGljEYdtAubfOy8wRNoHL57IM1s9tKyhLaUgMKcABNiWwsehj0FNYtXZFKW0pIKEnMUJUVlSQTcjSTECjid1n5K3HG20hvISkFXcCcptH+ka0S2fu20Wwpt14oNxCyB6QIMzROxcbRYt3oCRfqumeOMDW/rSqzjSUJd7oIzNSJuCpKiQk9D+1RcegJQ0EqSoQoyJm5BhQ4GrHtDdNCZiUgtrUBmJlSckTP8AyPrUlrcJtM5lLVExMX1ImBp5fK1Ld+oRRgPOb2KQfFsaA4Wf8pV3dQll8tp1CO9lFkhTi1ISTNjChE8h5r2//Rwag2ZUlRcKjBhSlzNtQkKmLaeRJ43d1wf02g222VZl3Kc5g6quVHqdOVB94lITh3GwrKsIutMgAAcibDhJ4q4mKxdJJQ8ckX/1Y5NAqk7UfVilJ7QqGHZSmMvxOEoCrD4Ss3JMd0EzyNg2bgUIUcbi0DDYdtPZ4dk5pIN5AIlRMkkjUknQUHd24rCYVktLV2rokGe62gDJ3QbyTJkjirzrGIx7+Kc/qKW6tRgSSoyTokcJ5AcK1vBdI2h0t2vnz8hfdS5g03uVrX+OB9KQSlQdWvsyEqEZRnQDJgmBJIPLzTs7aAdDukJcUgkRBIAn58aFYfEt4TDNYftklba5XAKpVBWUpAEmJA+trUDxm20pyYZiAlKrrOYAqBBOaBc5rkCbJi8zWfFh81hg0vQ+V7/ZUGSt1dsOO4nQW+XDlUfE6UGf3qYYQlKe+f1R3b6khKjOtwPLhUnCbSDyJAP2PhBNWxNcBZCFzgdFGxCQRFDuyiaJra6VDebnpVYKWo0iupXZDrXV1eW2P4NKgUKEhUyOdVjbm1cJhc6EobW9k7rcBVxoDyJKr8SBxiie+m2HGW0IYT/VeKkhXBtIuVExHEdeV6zXD4TDKhC8S8t0mVdkpqZBk9zPCrDSVK08KxIsJQtzjl7D+1QZ3AZQVPwWN7QKW8wl51KiO/mS0kTPcQAE253J4nSmcXvJhRh3EOYdhtZgFtIWFKSCCnvFMA20Oov0KNobNdQ2XW8TiHW02JDF2oiQ61nCha85dIpoYZp5tBSW1O2jIo5XWwTmQtC0goVmuCUn1uXFsZOY3V8EivrsllztkO2VvO2cRKczYSMqER2qVAmSLiUmbg+NtBVs2ZhkPOhxRnLYkoypsVQEgk3uLx0B1ps7EQ26F5CZBVmClgJm4ztzJMk3BInrepWN2ephvt0LmVJmQAEhUgFIjr+ojxHGaeZjyBGSCRQ9/lE3MBqnsQUJUU5UqIVBj9IgmFKmCq94teNL1TdrbSedxWXDhJEZlZUzpM6eBFtY8yh1D7rxBWlQUTdsyhVyDZN0K6eINWzYOFGGQta0gqBCQEymANBB0F/C/G0UxZsNq05nEUB6o45JXOphIUndjY4iH0Ba0gAzxMTOWLaj+3ErjdgsuKyoQULQAopSmAoE6Tz8KLbCUlSO0H6731FgPTu0TDas2qckCBBnNOs6RFZr8ZMJy+yCOLNXz381d4r2uOp+q8wuEQgZUgJHS1eluBSyK8ZuLioA2zZUpcoZMJWUIMi9gkZyANOdu7J+1PFsqFwRaYPDpNS0MRXYicpgVpQYbP1FA6ThNoZgRrPCmUYIhwKzFKAnKGwAEC8yOtOISrUk12KwanG1JDhQo6KTqK2IAGCkGY3Vpraah2S/+Jv0qYfnSThpRBvaDPHhfxrgbm167I1rhRQg6Uoe0MKXEwCQeYJEehrL98NzcWUkla30XIQ3AyECEkpUYKeMAcbc61Zcjj5VDxInxGh5VlOe7DOzMGiZlDxRWJbvYdKnih1aXC7YoUpDeUotDjbibQmQOzIIiBzrQMPsJkJyNMpwinE/GkAuZAQVAKJKkmP1G4tYWodvRhG3HOzebQVlWZKpCS6hIMAElIC83dIzAH4vCfu3gGmkKcCOzLaezI7FKVSAmTnBUoz4362osVMXsDwSPL7eX8IY2UaUV3dNsIR2aUhKFZkp5m4TmJEyM0zz4UNc3VQyDGVMCEm5U5bvE6xqdL+FXNCsyQROU3B5gifLWq/t5rEuHIwkJH6nVmAU8UpCe/yJ0Bj1kgxMrnZS6hzaa5jQLpZ7jmAlQGdKE6kOAJJsAYbAUtPQqjQcKlbBxbfaQkqKivuwSAQeCknoJnj6VNe2YkfFh/zEC6kISykHSyjdempnjUPC/l2nM6UuIUJBQpXpfjbQ/wAj6SN4eK9/lRFtFWIgkWqLiG7VOacSUBQGt5qLiFiuhMKH+Q+VdTs9K6itCrB+Mu8JbS2wkXcBJJB+EKIsepAt0rJ8PiwLLBULQJga8YExc6EHrWlfi9sVScSh5K4L6VN5YkpCIJuLhJCr2nXgaoDm6mJAJ7JSgLyiF21nuyY6xRw5RGEp95lqe5LSnCl4ANmMiltkFvEJy903vnHGbgg8zRfG7JcacYgvOhHaStWRQ7xslVgYGYxY8ap34TSFLYcktOyUmSIdRBlJGioEzY29dI2hthtv4lG/7Xr5THufHiS1gv8AGv5KsjossrP9s4lxL4azN5irr3kyFRGgsCPA8ppze/eXs2hhkHIlSSM2QFuBqkTEGDaLiBIgzUnGbBL2J7VUoQ1JywQV8isq0ESSI/SSeAoavZSQSntFKSolSJM5BIggEgpEkEHr1gWR+E4sLtaF/P3qlm9V5u1ss9oH0lwJdjMATZeYBZAMlQVGpjUcQK0VGGBBGUZVRIIkDpGnD2Zqv7ESFSQAkGYt/wBdZ0/fjrVmDkAAmetT4h7pJLKdG2honsDhUJKlBACiAJAiwiNLUQz9Kh4JOYqvp/ap35Wb6RpSTA9/Um5u6bJnl86dYRblXqlADS9KS5y0PlVOHiyu1S3AFLUoAaj1qO98NyBOgm/oKcVrYADmKQ4wSLn6VpF5QBoTSFkCSLU63iARy865KxETelobTQh68Wrw4kRqNa5YvM0lxCR742pBJIFxymB+9FnXMiZcYUTIn11qO8DOnCpSSQYkeQim3ZF9fKp5ac2kxoIVc2pgEvANuDjI/wBqhMEKFwRJvNMoxLSHC22lZeABELSMwIKsyQtffA00OugvT+0FyUgx3jppPv3zoXvMthAS/iGe1DcJBCc2TMQJUPijW/iON8/LqGG9eB3/AIREco72xgTr1Ik24wInXS1B8dtZlCFrU4kBMkmf9JynLBk97u242oIxvVhSgBrENslRlxZSorkZoCEqGkCAToCLSarWP3lwrY7DCtqdvHaLUUJWZJkpRlUq5MZj9aODAOL9QfpWnz09N0L5gBuFZ8FvG3ilKDKXF5eMISkaAQVLBMkjUUKxi0LUtt5JzJg5VJymNZB/Y+HGhD6nkoKy3g0hQ+FI7JZGpyqBBMeJ86bZxC8SEudtdKYyrylRKQTZcAqAFyTcW1sa2IYBGczdlM55OhVk2Xs8NtQCVAkkEngdLdBam8WkDpTeycUZCOQIUL2IOv8A4ql4tubVUd9V0bIV2ldT/wCXHKurthcoq2/ipsI4tvDhJCVBxQlSgLEDSTwifd6pg9mYJkBLu0Fkp/8AxpKkhRMGHRISDEajzmtR25sRnFtFt1sKF8uoKSbSII0r532etTOIKUOoR3igrUJQUzBzpKSFJtMEH1igiGdhbdUgf0m1tGxd1yl3tWsSh5tcryqRMhXJaSArlMGbTwgriNhgKzqUbcZ0HUk69Y4eld3c3vbU2GCWGXUWbKUwy6CT3kwUlBVBlKiLx4Ua2jvQltA7cISFxk7wUFK5GDbS1/WvlcYzEeNXy86/tVsLMq8DyEpWqbCT3pUSRxImSPv1qh47bKQ4c4UXNCTNwSNBrM6AcJ4yTP21vhlZztpSFGYDYSZFxdVwAAOE9LCaqOycCXnQpclSjJnQTGkm+l/2udPA4QtDnyJMj7IAWkbuqkAiRN/vw9eV/KrEt0HgetD9kYNISBx8+nPwoohiBJ41DI632FSwUErZ6O9qdNOelHhMcaB4KzgFvf3o+uwrSi/ahKiuOJuDNvTQ0tLgIkaeVNvIKkxw1rmsPlEazeiF2vEp/t0xamS1mM399KaWmNK5OKCTf3w+prh13XrSwzE8AIp5KATr9qq28G+gQopRaCASRpbMddbfbSb5/tz8Qn5IbWRPBEAjpJElV+McomKfHA9x0QOlA3W1ZJMVFckKgpkSTP2rF8EjauOgtKcAnUEoA4a8wALmePGaL/8Aw6x/xuY0pXMwFKMRPEWGsWGk010IaOpwSxITsFqbj4SBIInjGnvnTDuJTFr8pqlbPY2thoIKcY3xC4KrkaGQrnzHPSanHe5KldmtpTDp/Q5HG/dVEEeMfSppI9LBv0TQ/vom9sJNlg3TcaffTn7io+OcS+0nKpc5VJzIMQbE5hImOR49SDTO2MblBvexHse7c6rWG2iptwLaVdNykAkE/wClUfCDqDzED9VS+CX9Q3Gy9npRsRuE04O1SpxrMojJ3Fdocyv8rvAgwCcihPwiTc0MxO4q0LIAcHFJlGusG4IgA3tc20vedmbQbxajnw4ZebknN3RGkhzLChMiRe/K1Tdp4lppY7QJKYEAJLjhUIzWmTYRNG3HYhj8h37b/wCofCYRapuy9w+1SVB9YKviJCTA4ieZk94Hj1qbg9y2GFHI8tSikgpJA4z+mNCAePgZFGNsbwxCPy+JyrFsqAQORKQcydQYMEdDoCbxAiezKSdSCpKwnS7a1HuzbMhZ8NRTo5MRJq40DxouFrBsn2QApRBlZFxBkAkxPvh417iV865jCZXBJmyviusCUmDGvxHXmK8xbUca0UIUWRz+te0ivK8vLYS7kSopSVkSco4xwr5kxbakOFWQolRKQocJPBU6aeVbhvrvA+ykpw6DCUF153ujI2FFOVGa2c31noOVWYLawVnZra7BSlvYg540zOKjK3wgGLGwjQIHFjcxG6CUZjSrzO8Tamsg7FJEwhSHWzcZe66lxQSYixCRbpNVp94rkAAcD3iSYBkmTB0EnoKv28bmAcKMmHGRQI7RiCEwOMgSUmf1REHSqdjtmsAdoy4VIBGZKhlUnSddfL+Wwvbd0Rff390pwKK4/FpSlpoD/LbBnMmDYXi+skgG+lL3b2kAsFRtzNvr7v5UK3kKsyVxCXUDKP8AYLAyeev1k3otuxu6HMqnScv+jif+RF/IfWaBwY2G3e+6Jt5qCvWH3vJGXDtKfI0IBSgHqq50n9zrTeJ2NtXFSVvDDgmyEQmBPMEmR43+dGdlMIQISABwjT5USO2G0TKojn+5rJjewHob9dSqi0kalUJ3crajMqZxCnDyCyDw0k9enHzio3y2lg1gPFaoMd7kJ46QeZ5chFX5W+LQV3TPr06UI2/tpnEIyrBM6iCOQ5TP36xGpG4kdTUhwHBRPd3esYvukEKNxwt14Aj9qt7LZAE1leyi20AUEi2skR773z45q0bY+0w63YzA1PG3T61O+INdY2TQ+xRU10W0PyoHtfEZQlUEgG8CTHjw9+BsCR4VXt6MWGQLXPz9++FAG66I82iom1dnqcKjESSR0lRN/AREczrMARs7YKG3Cp2T0t662v74i3/liq5ubcTrf524fWacwu64UoqdJPTT3b3FjoQNdIfDaop5WQtzuT+E3uZaSlIWkC3EWgQL8h9tYuS2A3rwywYWmTN518/7UhnYjCRAab80pP1FQtq7qYVxJ/ppSo/qR3SPSx10I+1Vy/pZy3agi/VmOdVEI9+eTBKLgX1tH061B2iy2+Cl1IM6Tr5EGx8PvalN4TEYdRElxAOqZuJtKZmfnPUzRoY/MmTMxppHp75caxZcM6MrZZO2QaIHvDglMo+IrRwJ1HQ8/HpB51SMRtAtuJcAk/CqYIUk6gjj701N23geKkkDQp+xPhp8p4Wqj4vAFSFa2E6dJ9+XSG4aq60p/kpmy3czkpecgkHJlkm+YhKiLEEAzGk2m1XVLCWkhThIzJMqcXe4nKIvcAaAHXrGap7ZhCikKyzCgRYW4HqI0IMxxg0lW8+IzDMrSLKExYCZ+LTrxopsK6U9JFLjZA3cLTsNjcOES2grREd0KWIHPpa4E+l6S4xh8QjuDItu4IF0HW06jnzFZ8cW46kElS0oskoVZJJBmICk6Ax0PARR/Z+OXBSpRCkXSs63GYgk6x16dInOEMeodr6pwlzcI40VGMwSVQTIHhEdCOP00qNikG5i1SWHAI6mCJmFK5chI9zTOJVrVa6huU9K6l17R2hWg7z4NLoGCS6rM+uVDMAUMjKtVwLJIhN7kq48A++LbLWFUlpPaNqEtstXDsEJzuK1KM6kiQZUbAmSalb9f0MTh3ygrbVkaJuQmFKcMwc15B4C3Ggex9n43EB7FpU0yG09k0pacqg2glSwhRSQ2ZzArykzIBNzSw0UDx/aAnWlC2tsxr/D2w+t5x91PbAN/wBNpuR3Qc4CYTmEx3iZFZb2cmB7j1rUMNtppGHdQ86kOOFTiwoPOKKe6qCXFhIkBKQoyqx7s1Qzs8qJcUUkLJUVAgDLqqB3eekAW4aU3DktzA9/dJTxdUpW8bUflerSTqeNxbUW92vYd3MVbz+UD9vp40M3gZ7TEJsRlSEgT8MC0Rbn6Wtaju6+Ag3BV4kaenL3wpErh4ItE39yNP7TIQAkEnhrr9/elpjYLZy1KK8QcqE3g6zr4CNdPKbCZvHvO1gkf5ZzHSwgnlfx8Resv2hvNiMSo5nClJ/SDAAn58r0/AwsYzO4aqbEmSR2RpoLcE4jDNQFKbTJGqgIzSUzJtMa6TUPaDTLgKmVJUZjukK+hPA+h5VhqMO4qUBtS1EiCAokC9gBYzb/APXxq07F3DxbsrDfYyApKe0KTymCoqE/FfXUWEVpunbXUFHHgnN2cbVvxuwSUyBBI5i548hH9ha0mtw8C826oL+Eiw+nv6aGVutu9jmUZcQ+043BhJSVqGuiyAfWdfIW9lsAiwFo9P5I86x5JBZaNVsMaaBK97Hp6f2oXtfYgcUlUfD1n3x9zRkri1dE1PdJtKuubLS2CrMmAJkiyQOPjA92qm7V33GYjDpU8oA/BZI01Ueto1+VaPtPYzT4yupzAcJUB5wQD51W8buE2kSyCCkAJ7y7DU8ZuZ56+EV4fEeDZG5UmIw4moO2CyvEfini8qsvZIJVplJVpfWREjnPe86jH8ScWkkBaF3nMEkCBAsLQI6DWrXt78O21OLUllUlUiHY5yVApufDmL3mgQ/D90ylLeQFQTdRUeAvYCQFTrFjpBm74vNu5TjCMboGhObM/FUhQ7Vvj3imNOiYHh6VoezMYjFNB0NKAUNSPiveOlhrbTpVG2H+Ga0OgvJCkg3BFiORGvvyOt4fBttIShCQkCIAHHn1PzqHGYlrhW6pw+GyEluirDuwwr9JA4/Pj79bVWsbsbJmieOkCPD5np6gasIyjwH0qn7wtJGZRmROg19+zxOB8SfFyhXGPpVTwGICQAUpWhxrK6gpE2BCFj/qopMaJjgCRG2/uqCpCWzlRBI/UDA/SVC4EaH5CKIbMxCXUiAB3ShQSRmQpJJByxKkkQSDyEaxRdsLIygpdQYhJNkcLx3k+U6+AFBkdFJY0PPv3ol5Q4arPUbAUy4lWVSxmGaBl7g5wLm3DW1gTVgwmGSlxsqB71tTEmVd4EawIgcQTxMWZbZymElP/aenv68aH4XCnPoQkd66QQdRAOiQBpr8XrU3EGXdeEYbsvcFgCEDMe8kQY0PX6+sVFxqh1mi76jE6UExomZqhl7lE7TQKF2/U/KupvJ7tXU60pbHtbZaMSyplZsrjexFxbjcafSxqssY7FYJQYfYbewhmHEqnIkD4Chc5u9BSP8ATPKBamrKk2Ej2acOKElNuRB/blUgdQo7IqtZb+KS/wA3+X7FCxCS6sJZUHQCREyRmiVGADGUmYmM6wuASVwVySoDs9FE5tFTExxJ5HoT9N9knXKJPEAVle0NnMt4vE411TQSlQyHiDlgiL96NIGqvKhixeQGOttvM2gfHZtVvHkIxKB3iQkTxvqdY486vO7jbZTBJuZ8f4Jjnroqayte2C9ilOG0g5E8hoPAxe3960TdnGghI1mOMxp71/el42NzYx3pdiIJR7ePdxt5hfcC1RYkTGsR6kDx6kHL2dxFkjLmHevHLy6fU8L1ubAzoi1x9vpTuztnBOo71IweIkY2rTJIgVRt2dw1t3UpXDjlGsGwuZBjy5RN72VsVtrhmVzPHjMfO8nTlNTFtQLc6UySOtWmQndCGgJ1QkfOo2JR3k36x74VIUuxPr6UnODMjS1CF1IdUBSUOAm1eKZCtDHOlIwsAgHz60OtouF4vp0rxM9K9SBPCfravVgDjXiFxeFqeE+VNtYFE5sonWeOtPJcnjSkJgVxdTLrQJ0pGIQDTqxemXVcqkndlGia0WoDjlhPrVZ3rxaezXawB93t9tJtR7HvQiDGnPpWf737SIaV4e/r7MgR4aIySg+a5I7KEF3TxQU6pJs8n/cYKABBImJFpOs9asm1tuMsFJceQ2e9ASkFw3jVIlN5uYNZw9s4voDzeacigsAAQRIi3DLr/MM7PwCMiHVEoBVkE3zkCVkW0BUgQOsmvoH4Vkj85PlXv8KMSEClf9i7Z/MvrDj6cp/ywgZVE6QF62Ek876AGrQ4gQANBprp41QsBhy04E4eQpSZzZkLACiOBBym3w2Ok6xVqwGJXlhxQUoaka+g0oDG0G2p7HGtUrFcIIoHj10TxcX1oLjFU5q4VH7U8zXU1bnXtGhWzLfEQLCdbn341LQlMAjkL8/GmlAAWiakBGg4aVA+w1G3dU/8Sd8/yTCexyl9axlSQDCRJJIn9/pWN7Vx72JSQsrKUqTlCtQpwcRAnNBVpx1vfRN69glOIdx2ICVoIU022RJC88NEA6WSpUmBcDiSKxh2V4lS2Fk9riGu0ZSoJkLbUShBVMyQmLga8op+GLGMzbnk++wSJLJpDN5N11YR9tPJCTrxIv8AOfehPdrbHZwCLHyt9vfCrBtjCKxyGHk5Eulkyie9mScigoHS9teXITR8CSlRSZBQqCOMg387ezFejf48WWTcbrxGR1hbru9js6Pp19z8/CjaTI1jpVM3Jx2ZIFuvv3x6xeg3a2lZjW5XEKsHReKScsGltNiOPv8AivDwHGnstqsAQkph1Ay3MDx+VNK2q2DBUJ98ffzExdvLKWwQQLwTxuI9/cwDiG2WsdhMSpxpxakrJ1OZOpsQfE6dY4w6OLPzSW5+XhfQaEiLWpKsSkGCYNZ7srex1xCJJQctwZ+R4g3P9r1Xt7/zmKQUtKUlvQwYK+eY6x08J4UTYjdFCX6WFsLOJQv4VA+B8644e5JrIdwcC5gEKDjmUrNkcc2gyjmTA0nTQwBsDI7onUge/nQyMynRE11pst396UpMDXWaUpUUwVdbyfrSSmJ1wVEcWBrUgqqDj4gz9DWfigU1iA7degTyHT6+nu4z3FYUYp3Iq4HC56cOPvqbpt5UIJk6fb5++tU/Z2HdcKi2oNt5++viQB8KQREQbnl0pmFOVhcDXmkSb0jG5e7aWkrRrAk+BKokjU298a9jNlpSlDYbUpttBUF6oQ4VlwlUkA2ygxBgaEWq043FrwjYCT2jmIlIKrBIA+Ik2t18+FUY7z5VKspSM0IgxcQCCmPiPxDnOsyadhRLK90l2D/n5QvytACt262DSElYAzkC4EBSYEKFyTcnUyDqBYAg+0ADaCeI+9D9luJUpBbcJEGEwcoEhJm5ANoEW1ItMzcY/Hd5VawE6ouEOxbuXX1oJjTJ1saLYx0GxuaDvCO7T2hAVCyV7TnY9a8o0K23EuoQkqX3QNSf7aVKFkxr1pDjQ41LU2J6DhWe4aJo3VF/FPCKc2csAEkLbUcokhIJknoBeqLhSnCYZ3FklTqnkhKwEEtoQomETYZlgJNoiTB0O3PMBUgjXWdCPP0rIN49gLbDuFCLlwPYZZnKvvBSm5NwpMqMT+o35rheAPCO136jn32QyN1zKa7tJvFlnENIJWtADgQmwcm9zx+emtopm9zCMNjVIQqQqFHSyjqLWsZ/m9ebtYh9hwJbdSZUIAVKSuTERaNZi/LjQreN1a8SFuxnWApWkCZtPGAQL/SKtgw/hy0D017+iS99tvlaRuLtCwHh79/Yk6xgnMyATH9/SsI3HxEKAJ/bhOvT7TaK2bZWK7o6e+PvzqeSMNkJTmGwijw7w8RSw70+v7UlLkx404TY8a8EagbawAxDKmjIzcRNvfvnVcRuihIyqUpwjiokx4T78KtqjIjjf2Ko2P34wuE/pMy6pFiSsx1lxUlRnl5nSSBcdGrmUE6qW5uykCOWnrPvw8qLbP2GnLfhER79/Sstfi0wQZSAoaAq8eY8P24UMxX4uKn+mAB4Aj53Py+VNp50XRHytEb2E0F5+zTI5iffhU9b/AVmuzfxjbK4eRCSfiRwHVMnhyJ8K0LAY5p9sOMrStCtCDP8eFKe17d16gE8gzrSF6SYpRbFNE299aXS6lBwVDxbkgiKdUqONQMc/Gmvv96mnFtRtVd24oZCLafO3v3Bov8AjvZS3nyidYnqTz19zar1tVOZEdP29+xGPbbUUPuJVPHLAETPEftoY1vXf06MSAtckTOy6hHNu7WexbQxDSh/8qkIWjjlVKZW38K0GwkW7xB50IweGD4JZSEBAUt1JUCEhOU90qI7vIa2ieNK3YdU08lyBldBaVOhCom3l7vVy3Y3aYyqX2ai2TCC5+rmcogZZOUTrlJ420Xvbhmlo2G34SmtMhtSd0sQo4eSIbzK7MHXKVFUybxJI8qk4pM871MeypGUCBpawjyqC8vrautdeqeRWiH41hOpoPi1xNE8W71mgmLdk05qW5eZx1+VdUbMK6mUgtfQKXYIIHrenC+eR9KaSoGlujTWDxA6VmOVDd1yXryedV/eXYgxTaEkJUkEqIKiNUKTwgn4jaR85BtdtOtQUK6/3qOax1DcJwaCKWSbY3WRgMzp7YqBVlCkgJ4XzJtccvtejbT2oXnC4QAehP1NfSW0MGHW1trBKVJIIBuQRFv5r5x2ps0tOLbvmbUoKkybKy8LD1OutaH6ZivHLg/9w+yixEeSq2Vk3ZxABSeBv79/tWtbIxx7qYJsfL39+PDFN2cREHkYPv30g3rXdj46UpI/bhwjwOn7iqcQ2ivRHRW1p4mI5j5e/lRNlRUL+xwoBhpERAEwPQ+/SirzpS0ckZoMeN4qROWe/i9vz+WT+UYVDixLikm6EHRNtCrj08axdnHqm96L707JxX5pxeKSUrWc0kGCDpB4++NebKYaSRmSFdTe/v3z02NbGzTVKjDpJKuvVE8HuO+812qSiIKozXhNz006/KSFt7pf0EuqeSnOkKA116mBp7i5msLTlhMgG3dMWOuhFiLdaUnEIQkJASkAaadf29aQZj2Wn8Ady8AKi4slJN5uef3FF909+n8C7nQZQfjQdFD7K5H63BJYspcMAZjpCRPvh5+tSsD+HD75BDGRJ1KyE/8Ah1/n/tT/ABGlvWFmyxZXdDrWx7ub2t41oONaHUGJSeINF2VjpVf3V3XRgWA2i5JzKPNRABj0FF0KGWePh41lOIs5dk4A8rsQ2FEx86FPt6kn76USedtHz4xQbHP2t74e/ZqabZGFCxywEdAJ9/28uNYttsdtiiBpmueX298orVtsYuGSdTBt19++YfdTdXtCl51AEzMgXOa3j/byr2GlbhWulckSNLyGhMMbrqeYbiAc6lkqmCgZABYakgnSO7fhVsGVtsIR+mwqTiUJTwEDkAKGvOyNf4qJk78Q4XtapDAzZRcVie8MvnbjQrFYwmYHnRF4QT74UHxBua+gakOUF9yh7l9Kl4p2NATUZHwzxpwSk32J5iupWb/b8/7V5XbK9QW7MKJ00qUFGO9FMB4C31p9SrA+tZzjonN3TKFSfGmko+nKl9lxNLZWADaJ/akVYTrUdSb3qHjNlNPT2jSFzxKRPrrUp5J4Gm+yVEAxWf8ADHPmBpHeipO9G5DTJD2HSE8FoBJBtZVzbkRp86f2A5CQOU/b3fz4TZsXhM4KTMm0+h8NaquJwK8OuDx9CJ1TPDpw0M2NbMTiW5XG1M9oBsK24Z7MB0j7+vvjai7GJEe71TsFiZgzyER78PvxownElXienv2PXpC4Cnds4NDqe+Mw6x79mq1idyMK7JLQB6d31jj75VaGXSOdx7NTux5+g+VC1xbsV0i1mOK/DlKVQgrE697n4+/OKI7N/Ddn9YUvopX2Hn/NX4NJPAelKFrWFEZ3d17KoeztiMsIhtCEdAkfXzqRlMQB9KeygTHOlZRSXEko2ppS4HX70whXEwBXjoMyD79mhWJxxAk36T/auA2u0pOKxkkm0aaXPv3xoHtLGddBz1+3vlTW0tuCSDb36H3PCQOOxMpK1qKUDUmZJ6czPnx1tTvCzBLLqRrYOHDyypfwo4HifP19OkHXnvT7exQbdhBVhkq0zkxzgE6+d4qavNN+dYuMiLn+idHsmMdieVCnnryDEdKn4pesiKDYx4QepiqsDDRtceV4/i5vxoZiJ1r0ry8qjP4o/wAVtBtKclR8SYJnjUNLlhHlUh5+ZFRO1OXwpoCXaV2hrqa/M11dpeW+uOpnhXBUxBj58KZmvSuI986yyVQAns0C168Kxbw+1MKJMXEU4GgAPCkgp9LxTY+VeLUIP10pZVIF6Yd4zXOV1OhHH3FV/wDEDGKRhQtEZkuJgxMAgz5EDSjpMxe9At+G82EVqYIPof70yI9YQPHSVXNj7bS8mAAhX+mdbE25jX+KNYLadyDE8jP396TwrNUNEFJGoMiJ8Z+Wv8VYsJtEuJyr+MaLH/u5+PjqZjQfGOFK1y0bB4oHUxaizbg4mazFrbjjBAUbRYjQp4e/5Fq2TvKh0CSAeZgdfP8At5mV8ZGqc1wOisS3R5+MUkE8bmmGsSjgQRrr79zT6sWkCZHTSpyCSmaKR2ka600tydNajLxyLyR18KEbU3mQgQnU6dft75XDspOyXYCJ4lYTEkzHDQ+dU3bG3EpsnX3/AD8+hi43eFxyyR/Fhx+/naKEPskXJlfPlf53+f8Au0fHEBulOkPC8xG0Y7zk9E8VfsOp+egGYh110grOgICU2CR0F76XmfqJ2F2fmMqv9ePv14zRJ7AgAQB18L/bl9Jqiw1LolWLdB0fkmwP0lSY85+9TlmAb3NAt2VdmladZII4cIP29xRPtVXMjmPlY/vUMsYLiqWHRCceo5tdaGYt4QPOiONUJuRM8L0Axa5J8flT4mAIXlePLm01HKSORFc44IqLiHlRM1RSSl4h0XtUFTgyxXYlwxIqIVdaINQEp3N7iuqPPWuospXLX0MrjSXdR4n6mva6slWJQ4+J+levfavK6lJxSxwqI/8AavK6vBdUrDaH3zoFvf8A/Sq8vtXV1Gz9w9ULtis4Z1Pj96I7L/zh4j6iurq1HbKIKVtL/IR/yV9ajbM1HifoK6uoP/KL/wBKz4XVPvlU5zT1+9dXVMU4KLidVef2qvbS/wAw+I/9QV1dTW7pRS8F8CvFP/mXQ13UeH/tVXV1EN0J2UzCaq8T/wCmiiOK+M/9v/OmvK6hdumDZK2Xx/4//wB1J/Ury+tdXUs7oxshOO18v3oA/qfKva6nRoHoe5rSHta6uqhIUVzSmHa6upg3QFNV1dXUSFf/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5852" name="AutoShape 12" descr="data:image/jpeg;base64,/9j/4AAQSkZJRgABAQAAAQABAAD/2wCEAAkGBxQTEhUUExQWFhUXFxwaGBgYFx0cHBgfHBgYGBocHR8YHCggGBwlHBcXITEhJikrLi4vHB8zODMsNygtLisBCgoKDg0OGxAQGzQmHyUwLCw0LzcsLC8sLC0sLCwsLywsLCwtLCw0LCwsLCwsLCwsLCwsLCwsLCwsLCwsLCwsLP/AABEIAOEA4QMBIgACEQEDEQH/xAAcAAAABwEBAAAAAAAAAAAAAAAAAgMEBQYHAQj/xABFEAABAwMCAwYDBQYDCAAHAAABAgMRAAQhEjEFQVEGEyJhcYEHMpEUQqGx8CNSYnLB0TM0siRDU3OSwuHxFSU1RHSCs//EABsBAAIDAQEBAAAAAAAAAAAAAAIEAAEDBQYH/8QANxEAAgEDAwICCAQEBwAAAAAAAAECAxEhBBIxQVEFYRMiMnGRobHwQoHB0TNT4fEUFSMkNFKS/9oADAMBAAIRAxEAPwC2EUUilCK4oV84UjticV2Kkk8Fc7vvPDp06t8xE9KaWVqp1WlG8TnApiWnqppOLu+PMFVItN34GxFENPOI2K2iAuMiRBrlhYLeMIExuTgCrVGpv2bfW7dS98bbr4G0V2pZ7s48BPhV5AmfxAFRrFutatKUkq6dPWdqKppq1NqMotNlRqRkrpiBEV0VNDsy8RkoHlJ/omoDtE6LFIVcnQFGEkAqCjEwI8usVq9FqFzB/AFVoPqOBR0moziSL37L9qtmG1tFkOgqcJWUlAWIbCd4MxqrPOH9pb67dQ2h5KCshKQAEplRCQSdCiBJpqn4RqJZdl7zOWpgvM2FK4E59qCROTn9f+qyXtf2b4lYoS7cvEocc0AJfWvxaVLyFACIQaT7N8EvrxxabN3Q42lKnJeWjCpAykHVscelNvwST/H8jL/FR7GsOojPL86TcHPy/ECKqDXw54zIUq4lQ2i6cP5iPaoninFOMcOci5TKFfL3iUrQqJPhW3sqORIMcqzfglRLEkEtVE0EorhbpvwnhnFlALcatFJUAoaHVIMEAiQUEVMJ4Y+lP7ZtKJUlKYc1AlRgT4RGSOVKz8M1MPw39xotRB9RiEYpMjNTw7PO89P/AFfTlTO84S62JUnG0gyB/al5aOvCO6UH8A1Vg3yMECjxUk7wZxtBWdMDeDnOOnnRLThy3Z0QI6msZ6aqpqG13fQv0kbXvgY0YGpFPAnSVDwymJz1E9Kj32ShRSrdJgxWdTTVacd04tLguM4ywmcJotPLHhzjvyjHU4H69KeOdnnQJGg+Un+ooqeir1I7oQbXuBdWEXZsihQNHXbqSSFAgjcVwIxSsvVdnyHe4nHnQpXRXaHcixMiuKNGQkkgcyYpxcWCkDUdMDof/FawpzknJK6QLklhlma/yg/5P/ZTHsra6UKcP3sD0G5+v5U7YM24Tz7uPfTSzjH7EtNkA6dIJ9MnHlNeyjT3ThV/6w482c3dZOPdjHtA0HrcOJ+6Aseh3/DPtS3Zgj7OmImTq9ZO/tFL8MtChru1kK3GJ2PLPrUHb8IuWVEtKTGYBJ8Q5SI3ihkpwqx1Gy7cbSS5Tx/YJWlBwvw8Dk8VfZ1d+gqE4IgAeUgfnmn7101bsO3KxoSEF1zmQAmT6mBt1PnSfCuJd+lQWkSANXMGfX8qJ2m4cbmzuLZJ0lxlSEnkCU+GfKYpjSR3Lep7o9LrK75AqO2LWZjvF/jNeLem2S0hobJWnUT/ADGR+EetaZ2Z4wzxrh6w62Bqlp5v91QAMpO+xSpJ3HqK84XVi4y6WnUKbdBgoUIVMxgfeB5EYPKt9+DvAl2lkpTwKVPr73ScFCdKUp1A7EwVRyBAO1PJWMmXDgdoLW0t2VrB7llpoq2CilKW5ztJG3nWOdouyg4fxZlxAIYeuGlNxACFF1OtszyBII8jGdNaP24vUO8IuHG1+BdvrQsdCEqCh0wQai+ynEmuMWSUPQX7dxsqVGQtshTboHIL0kED+IVChp8fR/sVt/8AlD/+L1RHwN/zd4AZhpsT18bnTl0qa+OqosmTzFwI9e6dqt/ABwm4vCf+E1/qcqEJX4jfEW8sbxTTIYLaUoIC0qKjIk/KsYq18GvmON8MJdbhLoUhxEyULSd0mNwdKknzFZZ8Z2Vr4goIbWvUhuAlCjJCfIZNaX8KuDOWfD0pfGha1qcKDugHSAFTsdKQY5T5VZCa4qbhmxItkhy4Q0kIBEhSk6UnBIxvzFUXhnF+NLuLdF/bttsKfRJCUgyDqSBDquaen0q88f413Fk5dNp7zS2FhOYVMdAeR6VnHDPiO9fXdqwq0DaTcIUV6lGI1QCCkASYG9QhaPiv2vf4e2wq3CCXFqSdaSoQADyI/OpXsH2gVxCxQ+6gJUvWlQTOk6VFBInIBjaTGcmnPHWbR5TTVy204pWotJdSlWwGrSFbq0mYG4B6VTfih2wXw5hLFqwUBxsht0ABpsQZSgJ/3gBkAwMg5giqauQv/Gv8BUfwx/1JqP7Lq8S88h+M017T8TUixW80kLhtC4n5gCkqiP4ZMgcqb/D7jLV02t5lUpwCOaTklJFcnUU5rXU6iXq2tf8AJjEGvRNFptv8V31T/pqs3dvrulJ/eXH4Z/CasLC/2jvqn/TUGpzTd6oMa946iP60t4ltnTpp8b3f3XYdG6bfkTXEboW7Y0pE7JHL1NQzHaB0K8UKTzER9KfcfZLiAUiSk7DmD+hVfZYKlBKRJ6frYUr4lq9TT1CjSbSxZLh/fFg6NODheRaONW4ca1jcDUD5bn8KqwVVsvCGrcjojT6kiKqE0v47CPpYyt6zWQ9L7L7Cuo1yiQK7XD2jQQHmKl2OMJjxgz5DB5VFiklU3p9TOk3tAlBS5JscaROyvXz8vKkuIcaUY7tSkgbyBP4zUMoUlNNvXV5R23t8vmCqEE7k7wzji0ql1RUmNoEzy6U/X2kbmdKgnmTGPxqrJczVO+JfGS20lhBhTuV9dAxHucexpvRavVTmqMZfm8mdWlTScmi18T+MFihKu6DrqpwEo0g+epRiJ5ifSqFwP4pXTN0884A428vWtqY0QAgFsnYhCUiDgwNt6obic4o4UIr1iVkc43dv4u2JSDD4V+6psEjbmFEHbrVR7ZfE5y6aWzbJLLSgQtaz+0cBOUp0khCY3ySZ5c8200s4khA6Hl0NUy0aYr4h2yuEpse7eLv2VDPypCCpLaUnxBc6fDvFUvsf2jVY3iH0iEE6XUA/MhW4E8xgjzG8E1DtOQoHPrRHWSFEb/j+VS+SWwaV8TO3dvfW7bbKXUqQ6F+NKQCO7WmPComZUOnrUR8Lu07XD1XDjyXClxCEp7sJJBSVEyFKH73nVWctsCCkyMATJ8oE5psUwYIII5Efn0qky2rG4PfGC0E6W7gxsNCM8/8Ai+maqfbj4lOXjC2WE9y2saXCVAuKEQU+HCEnnuTnI2rPXkkROJE+n9udLXKAmU4JITkbSRM+W8bVGyJGt2vxTtkMNHS/4EpSoBKROlIyPH1HXOdqPd/Fa0LaITcGHEKIUlOyVhR/3k1mnBuBl9GlIMA5MCEq5SZkSDyB28xT9fYZ0oBBAOTBJMdAYTE7DBis3XgnZsNUJtXSJTt727bvPsqrXvm1sulYWsAQYGmIUqY59Z51LX3xDsbq07i9beWpQGvu0pgLGQpBUsEQZIk7EjImaA92Yu0yO5URO6YIMYkZ/PNNTwh9M6mXRGf8NR/pRKpF8MF05LoaF2a+KLbSUMvNLhHhQ6klStAEDWCZJ8KcicY5SZZXxWZSFKZZcdXG2kITgEiVHPXkdo86yD5TmAehSZ69Pb3pRLxOAtPSJjc+fKiw1YCzR6F4D2iQ62HUqKkuwoEZjlBzggyI8qklcWT/ABEew/rWI/D7ixtnS06s9w5tBBSlwqABP7s7Hzj1rVSIry2sq19JP0ad49H9/MepxhUVyVY4xBIUCocjz9+tO1cdbAwFT6f3NQKuc8s/WkiKVj4pqaatf4rJo6EGOOI8QU6c4SNk/rc0yNdJou9c+dSdSTnN3bN4xUVZHf1tQrlCgwWKkURSaNFAqigXkUJ6KS0eVLiu6ZxtNbQebECIaFYj2n4mbi4cciE6oR1CBOn65PvWxdobos2r7gICktmDP3iCE/iRWGlECBJ2k16XwSl7VRry/cT1U+Igt1+KQmYMkb4Gc48ulS3Z3s8q4JKld2wiC46chPkBupR6VGsojY5OP6H6icVfV2esos0K0MsJ7y6X0JHiHsJFdmtUccIwpU92WFZ7N8LWQ2i5eCyI1KT4SeQ+WAMHp61V+LcGVaXCmnh8sEKGy08j6H8wavtrwyxvUON26e6eCT3atioQPEQMKTsDzFRjyTe2hSrx3NthMGVOtg6VJ66knr/WaXhVaeWbSproUxLHefKBiTHQTjPOpjgHZ1y4JUgBDKD47hXygDfSOZ8gKmrHgTFqkrvlgq3FomCSSBAWUzvgwYiZqTWHrtxtp51Fqyue6twiV6YOklMQiYIBVE5AmjlV7fEBU+41sry2auGWbRAWtTiErulgFSpUAoIBGARAnG/kKhu3ih9veAgIbdBmBCZbQDuInUg/WnDPDTb8SZamdNwmFcyDoImAYwR9NxVwv+zjTV2p5aRcPOuammIhIwIKyZxuTy2xihTUZX8i8tWKE92VuLhsvttQ0lGrWqElwZOoJH09IqsvoOrPLy5Db8K3iw4RdNPNvurDylyhxtJhCErIPh1q8QTA/oM1Re3XZttq4/ZrSUqnwpIJSIBAUBkb4J/GjhVfUpwT4D/Ct8G4W0sApWkKAnmMH8PyFas9wZs5Aiss7GcHdTdJUhDgAUNUpIMdcxj+xrZUzS9RRlJhuUopZINzgXSDUdc8KUBzEVbwqcc6TfVjPvWUqSCjqJp5M7fkf+qiL4IV/iNtq/mQDVn45a6Tjaq883NL5TOnHbONyujhdubhklHdo7xOoJMJORuNgJCZ8q1PVHnWcXTQIg+lXjszed8whRIKkyhXqnE+4g+9K+IRlOMZX4wLTgovCHk9dqKo0o8INEKcE1x3EiETRQaUmi1mEcmhXaFS5BQqFFJoUUGgSIdrtAV0Jq1yUVn4h3GmxWJ+ZSE+capj30xWWWp8KyQNPWOe0D/qmPIeVX74tLIbYbn5lqJE76QB9PF+VUYICSgEpIOT5eEyCPdJmvY+EQ26VPu2/wBP0OdXd6hM9m+FkXCFFSVoQrUr94aUleBmdgKe2ygtLbZUU/a3Vuuq56QfAMZAIBNRPDkqaS8TmWo9daQB+Bp9e8PWsoBX3bSG0pKicmBsPrvtTM3eWWbQj6mEWlxxpq4ULIBy4iBEaLdEacnYExOZM0lwR4MOBDCA++pUvPqOhCSTJCAZgETnc755RiAG20oTDbO/8az1z+avKBSl3eqCA1phJ2aT87vXUTmOpME9BFYeX39/bNdpMpcYTcLVasi4dJkuKX+ybOygVmYjJx1x0BeL3qlX7b9qnvihkp8MlIJUoGSMHynqDmmjFiVNA3TgZZTsy3CRGNzueW2d81LWl08pITatJZYTEPOeFIEg6kpPzY5nefKqXl9/fkW425C8H4A4Hxd3biQUkkAxjEJlW0DpGMUlxFxhTynHLxWskJ0tggpAOySczgmM0/4fwND6yVLeuEg+NSlaWk5M6YyrOI2H5mvLlCF/ZuHMBTsAKWAAlsASMqxORv1zmBRK7M3a4lwp7hbjiWwt4qjCVrXCtiMTGZBgRUrxVCLaXEWTKQnZ11e0yISIK1SJ8IImeWYFjaMcOQp15et5clRJmTlRCQT6mee+KZ2Fo7xVaXHpSwk4QMhWTsQcyIE+sbmiTM33ZIdnr+8u1oWNLduDKlBMa9vCkKE88qzzq5PbUW2t0tpShACUpEADlRlCitgybuxtNMeI3WkfnT14aageMPxisJuyNqUd0iK4leahFQhpxcKyabE0s2daEUlgY3jdSHYZ+H3WuS0BY8ikhJ+oUPpTW8GKN2S/zyY/4S/zTUqJSpST7GFZYLy8mDtNNYindxt0pk4onflXn6jszKIVR/X9qITRyKLFZthggV2uYrtVcgcqrhoUas+CjgpQCigUeCfOiUbkZnnxdbIVbKxBS5jO4KKoaLFXh/iIg/zbfka0r4t2pLDKxs2og9JUEx/pP1qgWV0ndXXVOdxnb1n617Xw6X+0jbpf6nNmr1XcmrpsrSoIGFuQTsAlsBMk7DKaUYWADoCnFx8xPhH8vl5mo9hhx1Ke9XpaTudtW59yZ3q0dmbdLslI0sNp1fzRmfw26xVz9VWHIes7ifDuA3LiZQklzfUT8voIOfM+1KI7y2HdlkoWfvuGdR/mEztsKmLF3irnhZU1btnIARrX7lUyfQAVy17ROJd+x8UCXEuYbf0gZ5BQGN4rL2g03F8YIjh7+hzvbhlbytgQQpKR5JO/ucVM3F5ZXRHfPXDOkZRpwDtyCoPQ0+a7PJQ4UpWpsZBHzAHlvmNudI8QT3OoPpEoBJJHhIGZ1RAHrGx6Gh354I4p9Q7FtYBOlF++lJ+5KROZ2LYIOfz6GlGuONM/sbQBRMqU4o/NzPyg6jE+Qj2pk3xayCEhduCQmRpj5TCklJGRhU8iCDUxwTjTBd0MWyU+GSoxiMR+I59a195g1+ZGcD7NvXjq37srCCoKSkkjmFRH7g+XTGd/XSbZhLaQlCQlI2AEflXbfKQYo8VYvOVwE10CugUCaIARuUSDVI45IMdavLzoSkkmAKy3tV2qZQqDJI5J845/rY1jUi5YQ3pZbXd8HVJpBxFVtfbVEnwY5Z5+fl+NLtdrWDEkp9pj9f2rJ6eoug/HUUn1JW42pXsUB9tM/wDBVHrrbP5TUWeJNuDwLCgN4oljdd2+y50WJ9FeFX4E0O17XFkrWlG6ZpdyZzTcJmnriSBgU3dSQIxnzrg1Kd3di0WN4zXNNKaYohNKSvexoc0+VChroUGSw4RXQKFdjNAUBAml205FEjzGacM+tb0k3IGTK38SW54c9HLQY6wtP9KxaAAkZ56j02Fb32zt9VhcAHPdlX/SQr8hWEW6oIiJxvEDPn5gV7Dwr+C15/ojn1vbJW0dC41pKoHgaGxHJSz90fnWgdnMWkmJccCTAgQCTA8oArPrZ/utRKcLTBg/KrGxHI7irt2NuA5Y43adBjyn+xrSuna/QcoNXt1NC4I4hsFxxQSDhM/jVa7UO8PLakP3CTOwQNSweRATJBpW7ti+pDYVpBEfr8akU9mLO1RKmu8XEkq2H9qUi1bPQOSUXe+X0K/wrjIftW151J8CiU5OglIUUgyCUgYE5POk+LcXS80nWwrSoESpYUpXhCj4NEQdOqQT83h+YQvwktF5aUAEBK3SkbGBMVA3a0g6kKA0EmRq3kT94JSCUgwB7kiaZobZN3X9DDUNwlFIi798apSmAR4fDGkEbRA6RVx7EJKkaiPmVvzMADPuKqXFXZIUIlaEyOcFBJ9TEfo1c+xq09ygjYkn8Y/pV1MRCjmTNIbGAKUIpG2ckCljRLgSfIUKpnfXoQCacPqgVUu0b5AO9Z1JWRtRp75WIHtT2jdXKUwPP930GZPrWcXR1KgK1rOSmCo74gAk/lU+i1duH1JKVLCQTo192DyAUsSpI/lBJ2lO4g+McQu0Syg9ygfM2yjugDJkHSSpY/iUTO9aUIvvk3rbVhLBB3YUDPjHPxDPrkCkUtFWRnyp6uyc71pvUVrW2lUb5XJAH73h0+81PWvZK4n/AAV5/hxTUqiissVhS3vgieBtaXAYMRn32FO+MXSlKCGRqUSAAOs4A8ycVI3/AAt+2QStMYmrr8N+AMIZTdFtSnljdxMafJAIwP4udKTqRv6SQzK8IbF1LmtcCIg/+PL3qPWJk7VIu7z+FR785EV5/VN3yFTGiz50nFdUmgBXMbGDmkV2u6aFDuILUYj+1FCaOE1jdAs60KctLHkaQV5V1lOaZpS2sF5JFxjWlScQpJH1EV5rvbYtPLbOChRSodCDBjqJFem7dNYP8T+H9zxF6B88OyP4h+epJ/OvW+HNWa7iFblMibVYV4SJBGZmZ3G/TrU78PuIBq5Wy4YQ6I/Xt+VQ3CGREuA6V7wNkCJ9JEgH0ovG7B1pxRnxMqiRvjIV6EQr38jT0ob7xCjPZZmwjSy4ht1YQqf2a9wryI5+1T90sLTLkFOxKDI94294rLeEdqkXtv8AZn4DqcoJnlyEEGPeQdqleCXjlo6VrbUptwZWQZMYII++duXTzNISo2x1N5VG3u6dx27cN2d4laUgA6kDllafDM9SAPUiq3/8NQHHQQt5pooJUTo1BQSSCEjEQpJ2nSrnU9xrhrF4CG1qQMZBSdPjgeHViCFdFDSrGKPxRpDK+6dlae6UVlJI1lvQvOnkYUY2o6MlHkutaeYlU7TSVBUaFTMb6Y3AyZSCEgGdiKlOx154CmcpVI/lO34zjyqN7VoWHQglMwR4UkQNZjB2gaJ6+lJcCudD6QrZaYH/AO0Efj+dayW6ANN7ZmtcG4qdjiKsrDmoTWdWrsGas3DOI0vTnbDCr0b5RPXCZFVzjVrqGamzegjGaYXkKB/CiqWZlSbiymOLUgxMf19aq/HeFKcVrCdR8quXE2Zwfao1vGDSsZuDOptU45IXst2dcDmtcpEg5MrJGRneJA+la7ZNwkTVasG5irW2mAK3jNzd2IV0o4RWu11uCDgGMwdj5VLtr1AERBAI9CJFI8eb1D1FNOBOS0EydTfgIzgD5Z8tMfjSte64Ltemn2JLSaj3hkxTxxUYJ9qaunqBtXLrtNEgM1c6KmlXYmiVzZG6BihXIFCgwWLoR5UcGSf70BvSjbf1oaUsgMIhO80q0iCJ+lHU3g+X96DKf1/an4Rs0A2SdsqayT4w8OP2xpxU92toJ9ShRJ/BQ+tatak1mfb64NxdoC0HuGjpnHi2LkAmTlIRgcjXpdA27CdRIqto3q1lAJ0omAJBSmQqI3UnVMDJSF4kCjXCSttCVKAWpGlK58KhkFtZjachXLV0Vlvd8ffTpcmNCoTG0pxmNiUzIHU0e/blxegSCrxtjkeS2xzxukZ6cgOxHsjB83YnxHhbZKUBsMukAsr1QFEK0rQ5kjUDI1DoDkGrX2Z7WqZP2W+TpWIwsCFdCD/UVD2Fkq4aDTqkBLmW1lXyuJhIjrIwQYkAQZ+ZqtQf0W18CFslQ1ggL06fllQIOdKgTuBSllNunL2l9O/7m8ZbMrh9C0sdqrZCnlqG7yjpSkkLTpCC5rB8JClAacTMgSZpC/ui+GnnMatZyNgpQCZG+wSetVK77OLafb0KLrCiNKhA8MwoKzGpMwesjrVtWg93rxCe7WDgDwutLjGxhEeYj0rLURhT2vzX5mtGcmn92K1xu5U9cApVju0eLy0gk5zv703CUnTByAN9gfDj2k/SjcXOq4dUNg5pAPOAR9Mb02SucBMjkOcc/cwKYsrK3AF3fzNFsLsOtpcGNW46EYI+tSDT8Zqo9leISS2oBIWnUk9SIR/2n6VY0rgwaQqQ2sfpyUkTrV5GxoLvztUJ3nTeiKuIrK7C9GmP7x8HNRzpmk3bgkU372h5NoxsWXgz0xj0qxuXyAN5PlVDYuIgbFR38huBVos32EplR9quMmsIVr07vcHuX9VRTb3dvSPlV4VfWUn2J+ijTnivaO3CYSUj3qCvLsFCjPImfas6ivgKlBtZRbnVyJzv+vfamy3PrSls+S2kmMoCjO8kAx9aavqknaPL+lcjUu2TKCCrVQSYrk10Jrnyd+TUGrzoUbSP0KFZ3RBWacN9f1tTUGlm3IED3qqdk8gsdJPWjtJn686bJNLoVEdadpVO5m0IdouKi2YKyRqUUoTnmowPWBn2rDL66W+tbilkeLSkZMD+mI9Zq+/Fbi4AS0IJg56TEx5wI/8AdZpctwkZI05MHn/7P5V6/RQ20k+rBoUlUlJyV1FX7fMfsWFw0kqDYdbPzoA1gieaRkEcjGOtE4g6MOtqlBMZ+ZCh91R+9jZXMDOQZn+xpfcU0HCC0pDitREKSEEIELSQUkkgz0n2WX9lvVLQ2r9qZSYhK1gEwUn5H04BAMKAzM0UdXKM2pK9uq6e/wCBhOlF5jjyZAJaWplLhEtr3UMpQvY6v3NURnB8MHcVIK7u8ZbAVovWhAKj/jgZiTuecHIMxImjItnLPToVEynM6HDzT4h4FHctOdTBIplcEtuC4tk90to6ltckdSkHdsgkFP3QRGNmKsPSxU4PKyv2fkzGL2u0hXh/HGkJ0PsFRSTPjWlSTiYg+HIExG1T91eaEd0oYcYUAYkg6SPfkfao3i9oLplN8Gk6v96hCjCokHopKhvHTEnFGCU3TJLKlB1CSpCFK1hWQohKleIE6REkjy50vZaqzl+G912fl+ZspOkml149xXLklZU4r94K0+qlT+ZpNRUCmJBCir2mR+FKuOFRSpKtwDH8un+wrrFyUq94kjqnSP8AWr6CmQB+5crB068CVJjkVSdOB51bbC9D7YUPmAGoe2focVRV4gdARjkBJSfMzqE+1PLHiRYWkIyY/wCoRJmPOMeXWsqlPcjanU2suiHOVKCDSaBrGpO3MUKQkrHQi7h3U+GmZRJgU6WDzoW7OazNkOlcODrWgkpMYUNwetVq87C3Th/zcjl8398VcLZe1R/F+1rLBUgeNYGYOB6n861oua9kUrWftFDa7FPG47kLHeBOqSogAYEzBPMYirvwvsc/j7S+lSE7tonxeSlEAx5R71TnO1ziblN0G50pKYzpIzInnIn8K161e7xtDicJWkKHIwoSJ9uVZ+IVa0Er8P4i8HFNqIZLhyAcEQcU1Iilwmk1n0rzFSTZuggpQmuR0oJQaXk0Ed1fqa5XdHnXKHBQoRQCelCupoIvJBdpUjHlTPj3Gk2zUkBTizpbRMalZPskCSo8gDTsrS2krWYSASonkBkk1lvGb5d06LkbSpDKCoeFJQpMkT4SQoqyRy3EV3/DNL6aV5O0Vz+wvUk+Essg+L8R794OOr+VIEx86gMkAbAnxeUgUixYh/whyCTjGT7KifY07X2ae8SUpQ5pydLiUrTgpOFqAI/Zq5/dMGuWVshC+6cISvYodSW1Zx9/wnyzmvUTeLxDo1tlN08Z57/EmuNNPlgMMoSlhDY71WvTISBLZ1AFueqgAcZ5Ff4XWxKbu4bQiSQltKlEJGCuCqCQkakSY5Vy6u1WzjbYUpSu71BE/tEiThtatzAnQrUDFLuk3Vqtu0WhpTqzqCQEpuFFPibUDll4pAxssZBInSrSg1Da1h9f3F6jvK5HWXaNC1us3a0PNkwbkIPd5JKUuAfM1qnSvCkxIMZpDiVithwNLJBmGXFZKFQT3azELSoTB2IkwCFJFy4h2btrKxQFOhvu3A6XVo1lTmkpBCJAUoT4UmQIBgxVS4PxUXSTbXBcWFqULdxyNTkEKU0o/LrkhSD91WCYMHoRSjwYc8h+wiEqXcFCilEIJaPy+LWFefhKRB6GDMzUPYA294tIIhDmATAIMECdhgx0q2o46wyEd53bbyE6VAI0JdQdlARKQYBg/KpJTyNUt+4RcXhMHQ4oIBGDtAVn6welI6V1HqZycbJr6YNqkV6JK+bjG5ELMykhR8J5coPLyrj61QBuIjHqTSvFGVglS4OpSttpBIMeWKYoc07fr9TT7RkmrDxq4SSvBIIgexn2xNdZawD4gvdJyIgn8yKad6SenoKVBUqRGBJ32jO3PnVNETRZuz/EFtKSkyoQgaRnEHyxkkxV6Q2lSQpBBB2rKWrgherUQRz6E4n1qx8C48UL7sq9QeRmInbaM+VKVqV8oboVLYZb+4k5FEvHQhJOK4/xNITqmqfxPiC3nA2kxP0SOZNKwg5MclOyBxXjZUe7QsJlQyTAI5yTsnnRWr20YTCG03DsyXXU+FJgCEJI2EbnPnmrJwvs3aoSC62h1Kv96d0nYyJwMe1L8U7BWy0qKEgCCdSFEEDPXB25im47LWQs1Ju75KxZ8SefdGmVkkJgDwpkx0gf+K1FpMJSkcgBA8hH9KrHZLhzNv8As0plekq7wgE7gLGOWRHOJmatKzEVwPE63+psSsl87h2lxLk65jMR+ppCaMpfl+udFFcSo8loURRq4IrppV8lgihQ96FUQAFKIHlRBy89h1qvdpO2zNpqbbAduB937jf85G5H7g94p7RaCtqZeosd+gE5qJDfErj0/wCyNnoXSPWUo/In2qn2qoQJkZkAmNPnGeQ5AmndndpW2sLjvVrMrP8AGUKJxvCmxj+KMTSvE+EustNuyFIMKC0nI1ThXQGCQryIMEZ9lpaENPTVJf3f39DFPO6X9hE8Skz3jhP8S1p3+8ASR7HyqZYeF0Ci4gqglKxBK1KOqZgQswcDShXikAoAVW0XCDiAMfKtMjaBg7D0ipLs/b6wQNWgAifeRHUhQBBjGetNqTtbgurQjbd+vP6kJfOLZfOgAd0dIB8aY2xI+UjMcp65qTs3FhQuGpSViFMqnS4JkQd1JnII8SDkdT3jFo2HdDiiiSkyZ2KSN+eUexI2zEfwu/KYbdGplUmFAyhRGSCAdPikEAEY251svMRdr44LomwY4gpp19xyG0qKwTlxKEyQoDCXkHSFFPzoKVCJgRfEu0Krlz/5ewG0NN6A+qE9yiZJTMIYB5k+Igcopnwm/Sw8AlehLih4yQpLaxIbcwcjJSraUKV0pTjHA0NHU6+WbNS1KSwiVLDggONpR8kpOAsmAI61X4rF9BS7R/8AELRLqYNy3OoDdSgJWPRxILggRrS4PvU2+H9m26473itKe6gKkApUtQ0qTP3gUgjzinHBe0SG1pDVv3FmpQQpyNS9eS24pZwVJUJ0iQADUhxvhKUKVpCE96SEgpEJcz3rZJGUlJKkT91atgBWdSooqxpThukiM4lwtSh3I0B9sQUZGsfdUiVRChkfnIiqg8yUqIIII3BEQemcirjdWzqm06gVBOEqgqW2R9xYOSkHOfwOTBcTdWpIK/HyCjlQgx8260ncapweVY6eUvevob16aTIkK9qVS7jmcyfbO/62psTRkOkGRTlhS47SUmAQQcRnmc/2HpNKJPzkDY8jsfr1k0gXJEwJH5CiIB1Axv8ATOP1NDYlx63xhekBWRyNTPZporJUfvf3/wDFV13xECI3APX+24qydmkKUNAwrlynrHoTWNWKUcDFGbcrMs796LcEpVkjKdwfWox3te3lBQ4jEHQZTOIEcgYHP2qC45aPIBJzG+c1fOB9iLdkNqWnvHSAoyo6Sr+XaATzFI1a1KhDdPPuGZVJ7rRQ47G25caNwZCVjS3O5EkqV6EhP0HWppZO1OQogR+FJb15TU6v01RzsHdvLEwaMKP3VFKfI0q5qRYE0rREUYqrKXJAUKGqhVEKdxu4u7iW7b9k0cLuXFd33nUNg+MI9BKvIbl4P2CtEiXXFvnoj9mj8PEfqKbIWTkkk+Zk1NcGfI3BIjf/AN19ES2R2wwhG93kes9kbDEWsEc+9dn/AF09t+yzKUFttTqEEg6FHvEAg7iYUDvOYMmZmlGH+f4CpC0uxImU+dUpSJJxWGUjjnZdDKlOXFtqYyZZVCRkQSlKkEc99UyMnnEMFJW4bZtwIS3q0OH5Y23WqBv+eAJrZ0KSoRgg+4NVDtJ2PEret5k+JbfJUcxzJwPCSRgRFE5tq5KbSwZ5xVAX4kJOqBrCkyUBQkHB3Ag4nc7GKjL+2clK9JCNRBVoPg1rz4VQV4AUCP3gJnaZfvFtNBTmlwhwTEpGmCYJGQcAT6ehkbW41pdbcKVEnUlCiBqQqZQk4kpxBwcp6iqq15QgpRV0uc/T+pFTW9qT54IVXYRxTTqfAp0+JhSVfs3hHibMx3bggETAM7kSRJ8e4QXGS0pJ7xIQtvUIJVohvWFfvoSppWqPGynGaLwria7ZfcnUttYOgGEqxukhUQtJAHLcdcWfiFs48kkqBWgHSAPE6khJIB5LBSVgR8wEGCY1c3UhugXKkoPyZQHeArKe+4g6djoZQU6jCdRSkDwogA+FIpbh/H0XDZbdTo8IAAk6kp+VSSd3EEe/4Uw7QvK71Fxq7wpAGmcbEBSf4TzHqJqFtmzpQpZgNjBnlOoe8k486WjTdSO6bz08vK3wGadGW/aljlt8W73Jh6+dTqYUrKkwhY2cA2QZ3BGBOUzp2OC3SgppCo+ZClgTgFJCSJP3TqEA7aY2gCLcu3DIGpII9yP6Dfb60txS4IIbxIQgAJ+7gnT5mSSfXyFPQjaOROts9JaDuu5Euo8UATJwBnJ5DrmtF4f8KXF2oW473VwchsgFKRyCiMhXUjbzp18O+x2lSbq5TCt2myMp/jUD97oOW++2noWPWubX8Q9bbTfHXzIqfVnnHjnAbizWEvtlEnwrGUK/lUMH0MHypO1vOSySmd+mcn8I969G39o282ptxCXEKEFKgCD9fzrKe0vwxKdTlmokf8FZ8XohZ39FfWtaevg8VMPv0BdN9CkpSBA/hgg8p/rTi2bdSNQ8IAxnbIG/0+tMrq0fZXpdacQoZIUk7bEyRBHnkUowp5YIQ265iCEoUYmP3R/D+FOXVr3wDclXuLKIhRkkHxRvGPrWtcJdJabWvCihJI8ykTWf9kuxLy1pduhobEfsz8y4OAoDCRgeZjzrTlj6cq8v41qaUnGnTd7cv9ByjveZFJ4l2sug/etstsFu0bDqi4pQUpOlJMaRBOTgx9TTK07Y3y12aAxbD7bPdErcgQso8UDGROJwRVj4v2QslvW4c70r4g4UOaXdIhptS0nTpzCkNj3phadnmSXTDw+wazbEXJ8KUPuMKxo8B/2fVgkGfr2dP4ZpJ0YSdNZS79hWdaak0mQ7/by8QzcOqZtgGHwwsanCSs6vlgRp8CsqI+tP3+1F+i5YtltWiVvtd6hRW6UhJ7wjVpSSCe6VsDuPOHTfZW0cagt3K03Nu/erbS/JcWytsIAlOVKDxz1onE+BtJZs7taXlPELCSLyUpYQHFBTaw34tSFakpIEayDEVr/lGi/lr5/uD6ap3IE/EW7+y/a/s7Hdd93PzLnX3fe7dNJ61ZOyvaJ64ubq3fbbSq2UUEtlRBUlakKjVylJjApMdirQ3T3DQh0sthTyEi5P+IlpgytGjAULjSFT9xQqW7McMZU0eINh0LulKCi4vUVpQtSUr+UZUBPvSPifh2lpaWc4QSa9/dGlGrNzSbJeKFChXijomPPdo1bNpA8zk/QbUzVxd47uH2gflUaDQr6ZZHNJRniro2dX7LP96nuE9r7tv5XtUfddSFD6gAj61TxSrblC4hJ9zZuzXadF0dEBl857uZQ7GZQeoiY3q12t/GHPr/evPiHJAzBBBBBggjIII2IOQa0rsh2u78pZuCE3AEIWfluAOSuSXPz3HMAGBKlbMR/2n7Pd8ousjJH7VojUHE58aBqA1ZyDvEYNUm+tA3blYA7tSloB0x40owhSVFWkwMGSNxMaY1+zQhUxKTOU80nqKrPa/gLmlxxgDUseNMeFZGUrA5LBz+InINRntd0XG8ltmZtxTiAdOltKwAEKTqyrWnwclKklOlM4iJjNTvD79027TqVJ1NKJK1k9FkTpBwqC3MT4xUNw1g/70kETKjvzJ8tXRRwTION3tmpVsVARpWoRJ0EApXKSFEQCoAR4hjdWnMhanFKCuMP2ZRb936/fkMe1MOXaXE+Fu6abfQFQkgrSAodNRWCSJiSTPWLeskr3WEaVQJUkp3/hJKVbkg9MDnVi4nafs2CZLYaCG+qQkk6ckwSCnOAAMAxIg+KP922R4Z+7AIid5ncyTnoYrSlUhP1ogzqVXS9E3hBXbkuLaYt/GtIKUnTIKlKSTGoYA07nqa07sr2PatAHFDvbg5U6rOTvpB+Uee5qqfCLuSHjH7cEST+4RiPcKn2rTg5iuD4r4jJVHR4S+f8AQGjSVtx0mP19K6Hf1+vWm6xXDjnXEhqWnjgZ2j0vnnTG4cnauasUgqjq6lzRIwSD97Sg9abEUqjNKSk0HYOnpRSJotdJrLcQgOM8btDd22p5YcsZKkJYeXBddt1ZLaCILaCkfxLT0pvb8ftG/twdfXFyl1LQ+x3KSlLrly9KyUeI6lr+UDDZ3g1B3/CL1F/cPs24dQtxhaSXUJywptwYMmCpBB2PnSLthxNUA2gKUhAbH2hHgCW7hsyd1z9oUZJmQK9/pdZp40IJ1I8LquxzJ05uTwW4dqLJnuil95oWtku2Kvsj8tlZtghZ1NwAC0MK3Kk1FPcXtV2zDJulBxLrpWRZXOgi4C3VIbTplKtC9SZJEZiKrvGeAcRfS8n7GlIdn/7hKimVtOHJOctRHIGOQp7b2vEkLSsWSZDveZuEnJtjbKGdpkqHTA863/x2m/mR/wDSB9HPsW1rtHZo4gu9U46EnvAR9juAYWxZaQSW4wLdS46OA084Jxu3Ww3ZtLUXbZCQ4ksuNQCMGHEggHeOlUDhvDOJMoCRZIUQhaJLzey7e3tydpmLcK3iVbYBqW7CcIuWrm4duGg33iGwAFpV8g0/dPQA+9c/xXV0J6OcYzTeMXXdGlGElNNou1CjafKhXhDpHnsV2hQr6ec06K6K7QqFjm2p6j5mv+a1/rFChWP4jX8Jurf+OP5E/lTt/wD7h+ddoUuwGZFxL/6gv/lr/wBYqd7Lf5VHr/Q0KFa0OWa6jhETxT/K2/v+QqkdothQoUvo+fzl9WFV/hv8ie+EH+ad/wCV/wBwrWxQoV5zx/8A5b9y+hWn9g7QVuK5QrkLj4G5xjY1w7e9ChTEfZRXURVQaoUKCXUINQNChWBZwUomhQqpEOjauKoUKEoBoqKFCrXBZ2hQoVRD/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5854" name="AutoShape 14" descr="data:image/jpeg;base64,/9j/4AAQSkZJRgABAQAAAQABAAD/2wCEAAkGBxQTEhUUExQWFhUXFxwaGBgYFx0cHBgfHBgYGBocHR8YHCggGBwlHBcXITEhJikrLi4vHB8zODMsNygtLisBCgoKDg0OGxAQGzQmHyUwLCw0LzcsLC8sLC0sLCwsLywsLCwtLCw0LCwsLCwsLCwsLCwsLCwsLCwsLCwsLCwsLP/AABEIAOEA4QMBIgACEQEDEQH/xAAcAAAABwEBAAAAAAAAAAAAAAAAAgMEBQYHAQj/xABFEAABAwMCAwYDBQYDCAAHAAABAgMRAAQhEjEFQVEGEyJhcYEHMpEUQqGx8CNSYnLB0TM0siRDU3OSwuHxFSU1RHSCs//EABsBAAIDAQEBAAAAAAAAAAAAAAIEAAEDBQYH/8QANxEAAgEDAwICCAQEBwAAAAAAAAECAxEhBBIxQVEFYRMiMnGRobHwQoHB0TNT4fEUFSMkNFKS/9oADAMBAAIRAxEAPwC2EUUilCK4oV84UjticV2Kkk8Fc7vvPDp06t8xE9KaWVqp1WlG8TnApiWnqppOLu+PMFVItN34GxFENPOI2K2iAuMiRBrlhYLeMIExuTgCrVGpv2bfW7dS98bbr4G0V2pZ7s48BPhV5AmfxAFRrFutatKUkq6dPWdqKppq1NqMotNlRqRkrpiBEV0VNDsy8RkoHlJ/omoDtE6LFIVcnQFGEkAqCjEwI8usVq9FqFzB/AFVoPqOBR0moziSL37L9qtmG1tFkOgqcJWUlAWIbCd4MxqrPOH9pb67dQ2h5KCshKQAEplRCQSdCiBJpqn4RqJZdl7zOWpgvM2FK4E59qCROTn9f+qyXtf2b4lYoS7cvEocc0AJfWvxaVLyFACIQaT7N8EvrxxabN3Q42lKnJeWjCpAykHVscelNvwST/H8jL/FR7GsOojPL86TcHPy/ECKqDXw54zIUq4lQ2i6cP5iPaoninFOMcOci5TKFfL3iUrQqJPhW3sqORIMcqzfglRLEkEtVE0EorhbpvwnhnFlALcatFJUAoaHVIMEAiQUEVMJ4Y+lP7ZtKJUlKYc1AlRgT4RGSOVKz8M1MPw39xotRB9RiEYpMjNTw7PO89P/AFfTlTO84S62JUnG0gyB/al5aOvCO6UH8A1Vg3yMECjxUk7wZxtBWdMDeDnOOnnRLThy3Z0QI6msZ6aqpqG13fQv0kbXvgY0YGpFPAnSVDwymJz1E9Kj32ShRSrdJgxWdTTVacd04tLguM4ywmcJotPLHhzjvyjHU4H69KeOdnnQJGg+Un+ooqeir1I7oQbXuBdWEXZsihQNHXbqSSFAgjcVwIxSsvVdnyHe4nHnQpXRXaHcixMiuKNGQkkgcyYpxcWCkDUdMDof/FawpzknJK6QLklhlma/yg/5P/ZTHsra6UKcP3sD0G5+v5U7YM24Tz7uPfTSzjH7EtNkA6dIJ9MnHlNeyjT3ThV/6w482c3dZOPdjHtA0HrcOJ+6Aseh3/DPtS3Zgj7OmImTq9ZO/tFL8MtChru1kK3GJ2PLPrUHb8IuWVEtKTGYBJ8Q5SI3ihkpwqx1Gy7cbSS5Tx/YJWlBwvw8Dk8VfZ1d+gqE4IgAeUgfnmn7101bsO3KxoSEF1zmQAmT6mBt1PnSfCuJd+lQWkSANXMGfX8qJ2m4cbmzuLZJ0lxlSEnkCU+GfKYpjSR3Lep7o9LrK75AqO2LWZjvF/jNeLem2S0hobJWnUT/ADGR+EetaZ2Z4wzxrh6w62Bqlp5v91QAMpO+xSpJ3HqK84XVi4y6WnUKbdBgoUIVMxgfeB5EYPKt9+DvAl2lkpTwKVPr73ScFCdKUp1A7EwVRyBAO1PJWMmXDgdoLW0t2VrB7llpoq2CilKW5ztJG3nWOdouyg4fxZlxAIYeuGlNxACFF1OtszyBII8jGdNaP24vUO8IuHG1+BdvrQsdCEqCh0wQai+ynEmuMWSUPQX7dxsqVGQtshTboHIL0kED+IVChp8fR/sVt/8AlD/+L1RHwN/zd4AZhpsT18bnTl0qa+OqosmTzFwI9e6dqt/ABwm4vCf+E1/qcqEJX4jfEW8sbxTTIYLaUoIC0qKjIk/KsYq18GvmON8MJdbhLoUhxEyULSd0mNwdKknzFZZ8Z2Vr4goIbWvUhuAlCjJCfIZNaX8KuDOWfD0pfGha1qcKDugHSAFTsdKQY5T5VZCa4qbhmxItkhy4Q0kIBEhSk6UnBIxvzFUXhnF+NLuLdF/bttsKfRJCUgyDqSBDquaen0q88f413Fk5dNp7zS2FhOYVMdAeR6VnHDPiO9fXdqwq0DaTcIUV6lGI1QCCkASYG9QhaPiv2vf4e2wq3CCXFqSdaSoQADyI/OpXsH2gVxCxQ+6gJUvWlQTOk6VFBInIBjaTGcmnPHWbR5TTVy204pWotJdSlWwGrSFbq0mYG4B6VTfih2wXw5hLFqwUBxsht0ABpsQZSgJ/3gBkAwMg5giqauQv/Gv8BUfwx/1JqP7Lq8S88h+M017T8TUixW80kLhtC4n5gCkqiP4ZMgcqb/D7jLV02t5lUpwCOaTklJFcnUU5rXU6iXq2tf8AJjEGvRNFptv8V31T/pqs3dvrulJ/eXH4Z/CasLC/2jvqn/TUGpzTd6oMa946iP60t4ltnTpp8b3f3XYdG6bfkTXEboW7Y0pE7JHL1NQzHaB0K8UKTzER9KfcfZLiAUiSk7DmD+hVfZYKlBKRJ6frYUr4lq9TT1CjSbSxZLh/fFg6NODheRaONW4ca1jcDUD5bn8KqwVVsvCGrcjojT6kiKqE0v47CPpYyt6zWQ9L7L7Cuo1yiQK7XD2jQQHmKl2OMJjxgz5DB5VFiklU3p9TOk3tAlBS5JscaROyvXz8vKkuIcaUY7tSkgbyBP4zUMoUlNNvXV5R23t8vmCqEE7k7wzji0ql1RUmNoEzy6U/X2kbmdKgnmTGPxqrJczVO+JfGS20lhBhTuV9dAxHucexpvRavVTmqMZfm8mdWlTScmi18T+MFihKu6DrqpwEo0g+epRiJ5ifSqFwP4pXTN0884A428vWtqY0QAgFsnYhCUiDgwNt6obic4o4UIr1iVkc43dv4u2JSDD4V+6psEjbmFEHbrVR7ZfE5y6aWzbJLLSgQtaz+0cBOUp0khCY3ySZ5c8200s4khA6Hl0NUy0aYr4h2yuEpse7eLv2VDPypCCpLaUnxBc6fDvFUvsf2jVY3iH0iEE6XUA/MhW4E8xgjzG8E1DtOQoHPrRHWSFEb/j+VS+SWwaV8TO3dvfW7bbKXUqQ6F+NKQCO7WmPComZUOnrUR8Lu07XD1XDjyXClxCEp7sJJBSVEyFKH73nVWctsCCkyMATJ8oE5psUwYIII5Efn0qky2rG4PfGC0E6W7gxsNCM8/8Ai+maqfbj4lOXjC2WE9y2saXCVAuKEQU+HCEnnuTnI2rPXkkROJE+n9udLXKAmU4JITkbSRM+W8bVGyJGt2vxTtkMNHS/4EpSoBKROlIyPH1HXOdqPd/Fa0LaITcGHEKIUlOyVhR/3k1mnBuBl9GlIMA5MCEq5SZkSDyB28xT9fYZ0oBBAOTBJMdAYTE7DBis3XgnZsNUJtXSJTt727bvPsqrXvm1sulYWsAQYGmIUqY59Z51LX3xDsbq07i9beWpQGvu0pgLGQpBUsEQZIk7EjImaA92Yu0yO5URO6YIMYkZ/PNNTwh9M6mXRGf8NR/pRKpF8MF05LoaF2a+KLbSUMvNLhHhQ6klStAEDWCZJ8KcicY5SZZXxWZSFKZZcdXG2kITgEiVHPXkdo86yD5TmAehSZ69Pb3pRLxOAtPSJjc+fKiw1YCzR6F4D2iQ62HUqKkuwoEZjlBzggyI8qklcWT/ABEew/rWI/D7ixtnS06s9w5tBBSlwqABP7s7Hzj1rVSIry2sq19JP0ad49H9/MepxhUVyVY4xBIUCocjz9+tO1cdbAwFT6f3NQKuc8s/WkiKVj4pqaatf4rJo6EGOOI8QU6c4SNk/rc0yNdJou9c+dSdSTnN3bN4xUVZHf1tQrlCgwWKkURSaNFAqigXkUJ6KS0eVLiu6ZxtNbQebECIaFYj2n4mbi4cciE6oR1CBOn65PvWxdobos2r7gICktmDP3iCE/iRWGlECBJ2k16XwSl7VRry/cT1U+Igt1+KQmYMkb4Gc48ulS3Z3s8q4JKld2wiC46chPkBupR6VGsojY5OP6H6icVfV2esos0K0MsJ7y6X0JHiHsJFdmtUccIwpU92WFZ7N8LWQ2i5eCyI1KT4SeQ+WAMHp61V+LcGVaXCmnh8sEKGy08j6H8wavtrwyxvUON26e6eCT3atioQPEQMKTsDzFRjyTe2hSrx3NthMGVOtg6VJ66knr/WaXhVaeWbSproUxLHefKBiTHQTjPOpjgHZ1y4JUgBDKD47hXygDfSOZ8gKmrHgTFqkrvlgq3FomCSSBAWUzvgwYiZqTWHrtxtp51Fqyue6twiV6YOklMQiYIBVE5AmjlV7fEBU+41sry2auGWbRAWtTiErulgFSpUAoIBGARAnG/kKhu3ih9veAgIbdBmBCZbQDuInUg/WnDPDTb8SZamdNwmFcyDoImAYwR9NxVwv+zjTV2p5aRcPOuammIhIwIKyZxuTy2xihTUZX8i8tWKE92VuLhsvttQ0lGrWqElwZOoJH09IqsvoOrPLy5Db8K3iw4RdNPNvurDylyhxtJhCErIPh1q8QTA/oM1Re3XZttq4/ZrSUqnwpIJSIBAUBkb4J/GjhVfUpwT4D/Ct8G4W0sApWkKAnmMH8PyFas9wZs5Aiss7GcHdTdJUhDgAUNUpIMdcxj+xrZUzS9RRlJhuUopZINzgXSDUdc8KUBzEVbwqcc6TfVjPvWUqSCjqJp5M7fkf+qiL4IV/iNtq/mQDVn45a6Tjaq883NL5TOnHbONyujhdubhklHdo7xOoJMJORuNgJCZ8q1PVHnWcXTQIg+lXjszed8whRIKkyhXqnE+4g+9K+IRlOMZX4wLTgovCHk9dqKo0o8INEKcE1x3EiETRQaUmi1mEcmhXaFS5BQqFFJoUUGgSIdrtAV0Jq1yUVn4h3GmxWJ+ZSE+capj30xWWWp8KyQNPWOe0D/qmPIeVX74tLIbYbn5lqJE76QB9PF+VUYICSgEpIOT5eEyCPdJmvY+EQ26VPu2/wBP0OdXd6hM9m+FkXCFFSVoQrUr94aUleBmdgKe2ygtLbZUU/a3Vuuq56QfAMZAIBNRPDkqaS8TmWo9daQB+Bp9e8PWsoBX3bSG0pKicmBsPrvtTM3eWWbQj6mEWlxxpq4ULIBy4iBEaLdEacnYExOZM0lwR4MOBDCA++pUvPqOhCSTJCAZgETnc755RiAG20oTDbO/8az1z+avKBSl3eqCA1phJ2aT87vXUTmOpME9BFYeX39/bNdpMpcYTcLVasi4dJkuKX+ybOygVmYjJx1x0BeL3qlX7b9qnvihkp8MlIJUoGSMHynqDmmjFiVNA3TgZZTsy3CRGNzueW2d81LWl08pITatJZYTEPOeFIEg6kpPzY5nefKqXl9/fkW425C8H4A4Hxd3biQUkkAxjEJlW0DpGMUlxFxhTynHLxWskJ0tggpAOySczgmM0/4fwND6yVLeuEg+NSlaWk5M6YyrOI2H5mvLlCF/ZuHMBTsAKWAAlsASMqxORv1zmBRK7M3a4lwp7hbjiWwt4qjCVrXCtiMTGZBgRUrxVCLaXEWTKQnZ11e0yISIK1SJ8IImeWYFjaMcOQp15et5clRJmTlRCQT6mee+KZ2Fo7xVaXHpSwk4QMhWTsQcyIE+sbmiTM33ZIdnr+8u1oWNLduDKlBMa9vCkKE88qzzq5PbUW2t0tpShACUpEADlRlCitgybuxtNMeI3WkfnT14aageMPxisJuyNqUd0iK4leahFQhpxcKyabE0s2daEUlgY3jdSHYZ+H3WuS0BY8ikhJ+oUPpTW8GKN2S/zyY/4S/zTUqJSpST7GFZYLy8mDtNNYindxt0pk4onflXn6jszKIVR/X9qITRyKLFZthggV2uYrtVcgcqrhoUas+CjgpQCigUeCfOiUbkZnnxdbIVbKxBS5jO4KKoaLFXh/iIg/zbfka0r4t2pLDKxs2og9JUEx/pP1qgWV0ndXXVOdxnb1n617Xw6X+0jbpf6nNmr1XcmrpsrSoIGFuQTsAlsBMk7DKaUYWADoCnFx8xPhH8vl5mo9hhx1Ke9XpaTudtW59yZ3q0dmbdLslI0sNp1fzRmfw26xVz9VWHIes7ifDuA3LiZQklzfUT8voIOfM+1KI7y2HdlkoWfvuGdR/mEztsKmLF3irnhZU1btnIARrX7lUyfQAVy17ROJd+x8UCXEuYbf0gZ5BQGN4rL2g03F8YIjh7+hzvbhlbytgQQpKR5JO/ucVM3F5ZXRHfPXDOkZRpwDtyCoPQ0+a7PJQ4UpWpsZBHzAHlvmNudI8QT3OoPpEoBJJHhIGZ1RAHrGx6Gh354I4p9Q7FtYBOlF++lJ+5KROZ2LYIOfz6GlGuONM/sbQBRMqU4o/NzPyg6jE+Qj2pk3xayCEhduCQmRpj5TCklJGRhU8iCDUxwTjTBd0MWyU+GSoxiMR+I59a195g1+ZGcD7NvXjq37srCCoKSkkjmFRH7g+XTGd/XSbZhLaQlCQlI2AEflXbfKQYo8VYvOVwE10CugUCaIARuUSDVI45IMdavLzoSkkmAKy3tV2qZQqDJI5J845/rY1jUi5YQ3pZbXd8HVJpBxFVtfbVEnwY5Z5+fl+NLtdrWDEkp9pj9f2rJ6eoug/HUUn1JW42pXsUB9tM/wDBVHrrbP5TUWeJNuDwLCgN4oljdd2+y50WJ9FeFX4E0O17XFkrWlG6ZpdyZzTcJmnriSBgU3dSQIxnzrg1Kd3di0WN4zXNNKaYohNKSvexoc0+VChroUGSw4RXQKFdjNAUBAml205FEjzGacM+tb0k3IGTK38SW54c9HLQY6wtP9KxaAAkZ56j02Fb32zt9VhcAHPdlX/SQr8hWEW6oIiJxvEDPn5gV7Dwr+C15/ojn1vbJW0dC41pKoHgaGxHJSz90fnWgdnMWkmJccCTAgQCTA8oArPrZ/utRKcLTBg/KrGxHI7irt2NuA5Y43adBjyn+xrSuna/QcoNXt1NC4I4hsFxxQSDhM/jVa7UO8PLakP3CTOwQNSweRATJBpW7ti+pDYVpBEfr8akU9mLO1RKmu8XEkq2H9qUi1bPQOSUXe+X0K/wrjIftW151J8CiU5OglIUUgyCUgYE5POk+LcXS80nWwrSoESpYUpXhCj4NEQdOqQT83h+YQvwktF5aUAEBK3SkbGBMVA3a0g6kKA0EmRq3kT94JSCUgwB7kiaZobZN3X9DDUNwlFIi798apSmAR4fDGkEbRA6RVx7EJKkaiPmVvzMADPuKqXFXZIUIlaEyOcFBJ9TEfo1c+xq09ygjYkn8Y/pV1MRCjmTNIbGAKUIpG2ckCljRLgSfIUKpnfXoQCacPqgVUu0b5AO9Z1JWRtRp75WIHtT2jdXKUwPP930GZPrWcXR1KgK1rOSmCo74gAk/lU+i1duH1JKVLCQTo192DyAUsSpI/lBJ2lO4g+McQu0Syg9ygfM2yjugDJkHSSpY/iUTO9aUIvvk3rbVhLBB3YUDPjHPxDPrkCkUtFWRnyp6uyc71pvUVrW2lUb5XJAH73h0+81PWvZK4n/AAV5/hxTUqiissVhS3vgieBtaXAYMRn32FO+MXSlKCGRqUSAAOs4A8ycVI3/AAt+2QStMYmrr8N+AMIZTdFtSnljdxMafJAIwP4udKTqRv6SQzK8IbF1LmtcCIg/+PL3qPWJk7VIu7z+FR785EV5/VN3yFTGiz50nFdUmgBXMbGDmkV2u6aFDuILUYj+1FCaOE1jdAs60KctLHkaQV5V1lOaZpS2sF5JFxjWlScQpJH1EV5rvbYtPLbOChRSodCDBjqJFem7dNYP8T+H9zxF6B88OyP4h+epJ/OvW+HNWa7iFblMibVYV4SJBGZmZ3G/TrU78PuIBq5Wy4YQ6I/Xt+VQ3CGREuA6V7wNkCJ9JEgH0ovG7B1pxRnxMqiRvjIV6EQr38jT0ob7xCjPZZmwjSy4ht1YQqf2a9wryI5+1T90sLTLkFOxKDI94294rLeEdqkXtv8AZn4DqcoJnlyEEGPeQdqleCXjlo6VrbUptwZWQZMYII++duXTzNISo2x1N5VG3u6dx27cN2d4laUgA6kDllafDM9SAPUiq3/8NQHHQQt5pooJUTo1BQSSCEjEQpJ2nSrnU9xrhrF4CG1qQMZBSdPjgeHViCFdFDSrGKPxRpDK+6dlae6UVlJI1lvQvOnkYUY2o6MlHkutaeYlU7TSVBUaFTMb6Y3AyZSCEgGdiKlOx154CmcpVI/lO34zjyqN7VoWHQglMwR4UkQNZjB2gaJ6+lJcCudD6QrZaYH/AO0Efj+dayW6ANN7ZmtcG4qdjiKsrDmoTWdWrsGas3DOI0vTnbDCr0b5RPXCZFVzjVrqGamzegjGaYXkKB/CiqWZlSbiymOLUgxMf19aq/HeFKcVrCdR8quXE2Zwfao1vGDSsZuDOptU45IXst2dcDmtcpEg5MrJGRneJA+la7ZNwkTVasG5irW2mAK3jNzd2IV0o4RWu11uCDgGMwdj5VLtr1AERBAI9CJFI8eb1D1FNOBOS0EydTfgIzgD5Z8tMfjSte64Ltemn2JLSaj3hkxTxxUYJ9qaunqBtXLrtNEgM1c6KmlXYmiVzZG6BihXIFCgwWLoR5UcGSf70BvSjbf1oaUsgMIhO80q0iCJ+lHU3g+X96DKf1/an4Rs0A2SdsqayT4w8OP2xpxU92toJ9ShRJ/BQ+tatak1mfb64NxdoC0HuGjpnHi2LkAmTlIRgcjXpdA27CdRIqto3q1lAJ0omAJBSmQqI3UnVMDJSF4kCjXCSttCVKAWpGlK58KhkFtZjachXLV0Vlvd8ffTpcmNCoTG0pxmNiUzIHU0e/blxegSCrxtjkeS2xzxukZ6cgOxHsjB83YnxHhbZKUBsMukAsr1QFEK0rQ5kjUDI1DoDkGrX2Z7WqZP2W+TpWIwsCFdCD/UVD2Fkq4aDTqkBLmW1lXyuJhIjrIwQYkAQZ+ZqtQf0W18CFslQ1ggL06fllQIOdKgTuBSllNunL2l9O/7m8ZbMrh9C0sdqrZCnlqG7yjpSkkLTpCC5rB8JClAacTMgSZpC/ui+GnnMatZyNgpQCZG+wSetVK77OLafb0KLrCiNKhA8MwoKzGpMwesjrVtWg93rxCe7WDgDwutLjGxhEeYj0rLURhT2vzX5mtGcmn92K1xu5U9cApVju0eLy0gk5zv703CUnTByAN9gfDj2k/SjcXOq4dUNg5pAPOAR9Mb02SucBMjkOcc/cwKYsrK3AF3fzNFsLsOtpcGNW46EYI+tSDT8Zqo9leISS2oBIWnUk9SIR/2n6VY0rgwaQqQ2sfpyUkTrV5GxoLvztUJ3nTeiKuIrK7C9GmP7x8HNRzpmk3bgkU372h5NoxsWXgz0xj0qxuXyAN5PlVDYuIgbFR38huBVos32EplR9quMmsIVr07vcHuX9VRTb3dvSPlV4VfWUn2J+ijTnivaO3CYSUj3qCvLsFCjPImfas6ivgKlBtZRbnVyJzv+vfamy3PrSls+S2kmMoCjO8kAx9aavqknaPL+lcjUu2TKCCrVQSYrk10Jrnyd+TUGrzoUbSP0KFZ3RBWacN9f1tTUGlm3IED3qqdk8gsdJPWjtJn686bJNLoVEdadpVO5m0IdouKi2YKyRqUUoTnmowPWBn2rDL66W+tbilkeLSkZMD+mI9Zq+/Fbi4AS0IJg56TEx5wI/8AdZpctwkZI05MHn/7P5V6/RQ20k+rBoUlUlJyV1FX7fMfsWFw0kqDYdbPzoA1gieaRkEcjGOtE4g6MOtqlBMZ+ZCh91R+9jZXMDOQZn+xpfcU0HCC0pDitREKSEEIELSQUkkgz0n2WX9lvVLQ2r9qZSYhK1gEwUn5H04BAMKAzM0UdXKM2pK9uq6e/wCBhOlF5jjyZAJaWplLhEtr3UMpQvY6v3NURnB8MHcVIK7u8ZbAVovWhAKj/jgZiTuecHIMxImjItnLPToVEynM6HDzT4h4FHctOdTBIplcEtuC4tk90to6ltckdSkHdsgkFP3QRGNmKsPSxU4PKyv2fkzGL2u0hXh/HGkJ0PsFRSTPjWlSTiYg+HIExG1T91eaEd0oYcYUAYkg6SPfkfao3i9oLplN8Gk6v96hCjCokHopKhvHTEnFGCU3TJLKlB1CSpCFK1hWQohKleIE6REkjy50vZaqzl+G912fl+ZspOkml149xXLklZU4r94K0+qlT+ZpNRUCmJBCir2mR+FKuOFRSpKtwDH8un+wrrFyUq94kjqnSP8AWr6CmQB+5crB068CVJjkVSdOB51bbC9D7YUPmAGoe2focVRV4gdARjkBJSfMzqE+1PLHiRYWkIyY/wCoRJmPOMeXWsqlPcjanU2suiHOVKCDSaBrGpO3MUKQkrHQi7h3U+GmZRJgU6WDzoW7OazNkOlcODrWgkpMYUNwetVq87C3Th/zcjl8398VcLZe1R/F+1rLBUgeNYGYOB6n861oua9kUrWftFDa7FPG47kLHeBOqSogAYEzBPMYirvwvsc/j7S+lSE7tonxeSlEAx5R71TnO1ziblN0G50pKYzpIzInnIn8K161e7xtDicJWkKHIwoSJ9uVZ+IVa0Er8P4i8HFNqIZLhyAcEQcU1Iilwmk1n0rzFSTZuggpQmuR0oJQaXk0Ed1fqa5XdHnXKHBQoRQCelCupoIvJBdpUjHlTPj3Gk2zUkBTizpbRMalZPskCSo8gDTsrS2krWYSASonkBkk1lvGb5d06LkbSpDKCoeFJQpMkT4SQoqyRy3EV3/DNL6aV5O0Vz+wvUk+Essg+L8R794OOr+VIEx86gMkAbAnxeUgUixYh/whyCTjGT7KifY07X2ae8SUpQ5pydLiUrTgpOFqAI/Zq5/dMGuWVshC+6cISvYodSW1Zx9/wnyzmvUTeLxDo1tlN08Z57/EmuNNPlgMMoSlhDY71WvTISBLZ1AFueqgAcZ5Ff4XWxKbu4bQiSQltKlEJGCuCqCQkakSY5Vy6u1WzjbYUpSu71BE/tEiThtatzAnQrUDFLuk3Vqtu0WhpTqzqCQEpuFFPibUDll4pAxssZBInSrSg1Da1h9f3F6jvK5HWXaNC1us3a0PNkwbkIPd5JKUuAfM1qnSvCkxIMZpDiVithwNLJBmGXFZKFQT3azELSoTB2IkwCFJFy4h2btrKxQFOhvu3A6XVo1lTmkpBCJAUoT4UmQIBgxVS4PxUXSTbXBcWFqULdxyNTkEKU0o/LrkhSD91WCYMHoRSjwYc8h+wiEqXcFCilEIJaPy+LWFefhKRB6GDMzUPYA294tIIhDmATAIMECdhgx0q2o46wyEd53bbyE6VAI0JdQdlARKQYBg/KpJTyNUt+4RcXhMHQ4oIBGDtAVn6welI6V1HqZycbJr6YNqkV6JK+bjG5ELMykhR8J5coPLyrj61QBuIjHqTSvFGVglS4OpSttpBIMeWKYoc07fr9TT7RkmrDxq4SSvBIIgexn2xNdZawD4gvdJyIgn8yKad6SenoKVBUqRGBJ32jO3PnVNETRZuz/EFtKSkyoQgaRnEHyxkkxV6Q2lSQpBBB2rKWrgherUQRz6E4n1qx8C48UL7sq9QeRmInbaM+VKVqV8oboVLYZb+4k5FEvHQhJOK4/xNITqmqfxPiC3nA2kxP0SOZNKwg5MclOyBxXjZUe7QsJlQyTAI5yTsnnRWr20YTCG03DsyXXU+FJgCEJI2EbnPnmrJwvs3aoSC62h1Kv96d0nYyJwMe1L8U7BWy0qKEgCCdSFEEDPXB25im47LWQs1Ju75KxZ8SefdGmVkkJgDwpkx0gf+K1FpMJSkcgBA8hH9KrHZLhzNv8As0plekq7wgE7gLGOWRHOJmatKzEVwPE63+psSsl87h2lxLk65jMR+ppCaMpfl+udFFcSo8loURRq4IrppV8lgihQ96FUQAFKIHlRBy89h1qvdpO2zNpqbbAduB937jf85G5H7g94p7RaCtqZeosd+gE5qJDfErj0/wCyNnoXSPWUo/In2qn2qoQJkZkAmNPnGeQ5AmndndpW2sLjvVrMrP8AGUKJxvCmxj+KMTSvE+EustNuyFIMKC0nI1ThXQGCQryIMEZ9lpaENPTVJf3f39DFPO6X9hE8Skz3jhP8S1p3+8ASR7HyqZYeF0Ci4gqglKxBK1KOqZgQswcDShXikAoAVW0XCDiAMfKtMjaBg7D0ipLs/b6wQNWgAifeRHUhQBBjGetNqTtbgurQjbd+vP6kJfOLZfOgAd0dIB8aY2xI+UjMcp65qTs3FhQuGpSViFMqnS4JkQd1JnII8SDkdT3jFo2HdDiiiSkyZ2KSN+eUexI2zEfwu/KYbdGplUmFAyhRGSCAdPikEAEY251svMRdr44LomwY4gpp19xyG0qKwTlxKEyQoDCXkHSFFPzoKVCJgRfEu0Krlz/5ewG0NN6A+qE9yiZJTMIYB5k+Igcopnwm/Sw8AlehLih4yQpLaxIbcwcjJSraUKV0pTjHA0NHU6+WbNS1KSwiVLDggONpR8kpOAsmAI61X4rF9BS7R/8AELRLqYNy3OoDdSgJWPRxILggRrS4PvU2+H9m26473itKe6gKkApUtQ0qTP3gUgjzinHBe0SG1pDVv3FmpQQpyNS9eS24pZwVJUJ0iQADUhxvhKUKVpCE96SEgpEJcz3rZJGUlJKkT91atgBWdSooqxpThukiM4lwtSh3I0B9sQUZGsfdUiVRChkfnIiqg8yUqIIII3BEQemcirjdWzqm06gVBOEqgqW2R9xYOSkHOfwOTBcTdWpIK/HyCjlQgx8260ncapweVY6eUvevob16aTIkK9qVS7jmcyfbO/62psTRkOkGRTlhS47SUmAQQcRnmc/2HpNKJPzkDY8jsfr1k0gXJEwJH5CiIB1Axv8ATOP1NDYlx63xhekBWRyNTPZporJUfvf3/wDFV13xECI3APX+24qydmkKUNAwrlynrHoTWNWKUcDFGbcrMs796LcEpVkjKdwfWox3te3lBQ4jEHQZTOIEcgYHP2qC45aPIBJzG+c1fOB9iLdkNqWnvHSAoyo6Sr+XaATzFI1a1KhDdPPuGZVJ7rRQ47G25caNwZCVjS3O5EkqV6EhP0HWppZO1OQogR+FJb15TU6v01RzsHdvLEwaMKP3VFKfI0q5qRYE0rREUYqrKXJAUKGqhVEKdxu4u7iW7b9k0cLuXFd33nUNg+MI9BKvIbl4P2CtEiXXFvnoj9mj8PEfqKbIWTkkk+Zk1NcGfI3BIjf/AN19ES2R2wwhG93kes9kbDEWsEc+9dn/AF09t+yzKUFttTqEEg6FHvEAg7iYUDvOYMmZmlGH+f4CpC0uxImU+dUpSJJxWGUjjnZdDKlOXFtqYyZZVCRkQSlKkEc99UyMnnEMFJW4bZtwIS3q0OH5Y23WqBv+eAJrZ0KSoRgg+4NVDtJ2PEret5k+JbfJUcxzJwPCSRgRFE5tq5KbSwZ5xVAX4kJOqBrCkyUBQkHB3Ag4nc7GKjL+2clK9JCNRBVoPg1rz4VQV4AUCP3gJnaZfvFtNBTmlwhwTEpGmCYJGQcAT6ehkbW41pdbcKVEnUlCiBqQqZQk4kpxBwcp6iqq15QgpRV0uc/T+pFTW9qT54IVXYRxTTqfAp0+JhSVfs3hHibMx3bggETAM7kSRJ8e4QXGS0pJ7xIQtvUIJVohvWFfvoSppWqPGynGaLwria7ZfcnUttYOgGEqxukhUQtJAHLcdcWfiFs48kkqBWgHSAPE6khJIB5LBSVgR8wEGCY1c3UhugXKkoPyZQHeArKe+4g6djoZQU6jCdRSkDwogA+FIpbh/H0XDZbdTo8IAAk6kp+VSSd3EEe/4Uw7QvK71Fxq7wpAGmcbEBSf4TzHqJqFtmzpQpZgNjBnlOoe8k486WjTdSO6bz08vK3wGadGW/aljlt8W73Jh6+dTqYUrKkwhY2cA2QZ3BGBOUzp2OC3SgppCo+ZClgTgFJCSJP3TqEA7aY2gCLcu3DIGpII9yP6Dfb60txS4IIbxIQgAJ+7gnT5mSSfXyFPQjaOROts9JaDuu5Euo8UATJwBnJ5DrmtF4f8KXF2oW473VwchsgFKRyCiMhXUjbzp18O+x2lSbq5TCt2myMp/jUD97oOW++2noWPWubX8Q9bbTfHXzIqfVnnHjnAbizWEvtlEnwrGUK/lUMH0MHypO1vOSySmd+mcn8I969G39o282ptxCXEKEFKgCD9fzrKe0vwxKdTlmokf8FZ8XohZ39FfWtaevg8VMPv0BdN9CkpSBA/hgg8p/rTi2bdSNQ8IAxnbIG/0+tMrq0fZXpdacQoZIUk7bEyRBHnkUowp5YIQ265iCEoUYmP3R/D+FOXVr3wDclXuLKIhRkkHxRvGPrWtcJdJabWvCihJI8ykTWf9kuxLy1pduhobEfsz8y4OAoDCRgeZjzrTlj6cq8v41qaUnGnTd7cv9ByjveZFJ4l2sug/etstsFu0bDqi4pQUpOlJMaRBOTgx9TTK07Y3y12aAxbD7bPdErcgQso8UDGROJwRVj4v2QslvW4c70r4g4UOaXdIhptS0nTpzCkNj3phadnmSXTDw+wazbEXJ8KUPuMKxo8B/2fVgkGfr2dP4ZpJ0YSdNZS79hWdaak0mQ7/by8QzcOqZtgGHwwsanCSs6vlgRp8CsqI+tP3+1F+i5YtltWiVvtd6hRW6UhJ7wjVpSSCe6VsDuPOHTfZW0cagt3K03Nu/erbS/JcWytsIAlOVKDxz1onE+BtJZs7taXlPELCSLyUpYQHFBTaw34tSFakpIEayDEVr/lGi/lr5/uD6ap3IE/EW7+y/a/s7Hdd93PzLnX3fe7dNJ61ZOyvaJ64ubq3fbbSq2UUEtlRBUlakKjVylJjApMdirQ3T3DQh0sthTyEi5P+IlpgytGjAULjSFT9xQqW7McMZU0eINh0LulKCi4vUVpQtSUr+UZUBPvSPifh2lpaWc4QSa9/dGlGrNzSbJeKFChXijomPPdo1bNpA8zk/QbUzVxd47uH2gflUaDQr6ZZHNJRniro2dX7LP96nuE9r7tv5XtUfddSFD6gAj61TxSrblC4hJ9zZuzXadF0dEBl857uZQ7GZQeoiY3q12t/GHPr/evPiHJAzBBBBBggjIII2IOQa0rsh2u78pZuCE3AEIWfluAOSuSXPz3HMAGBKlbMR/2n7Pd8ousjJH7VojUHE58aBqA1ZyDvEYNUm+tA3blYA7tSloB0x40owhSVFWkwMGSNxMaY1+zQhUxKTOU80nqKrPa/gLmlxxgDUseNMeFZGUrA5LBz+InINRntd0XG8ltmZtxTiAdOltKwAEKTqyrWnwclKklOlM4iJjNTvD79027TqVJ1NKJK1k9FkTpBwqC3MT4xUNw1g/70kETKjvzJ8tXRRwTION3tmpVsVARpWoRJ0EApXKSFEQCoAR4hjdWnMhanFKCuMP2ZRb936/fkMe1MOXaXE+Fu6abfQFQkgrSAodNRWCSJiSTPWLeskr3WEaVQJUkp3/hJKVbkg9MDnVi4nafs2CZLYaCG+qQkk6ckwSCnOAAMAxIg+KP922R4Z+7AIid5ncyTnoYrSlUhP1ogzqVXS9E3hBXbkuLaYt/GtIKUnTIKlKSTGoYA07nqa07sr2PatAHFDvbg5U6rOTvpB+Uee5qqfCLuSHjH7cEST+4RiPcKn2rTg5iuD4r4jJVHR4S+f8AQGjSVtx0mP19K6Hf1+vWm6xXDjnXEhqWnjgZ2j0vnnTG4cnauasUgqjq6lzRIwSD97Sg9abEUqjNKSk0HYOnpRSJotdJrLcQgOM8btDd22p5YcsZKkJYeXBddt1ZLaCILaCkfxLT0pvb8ftG/twdfXFyl1LQ+x3KSlLrly9KyUeI6lr+UDDZ3g1B3/CL1F/cPs24dQtxhaSXUJywptwYMmCpBB2PnSLthxNUA2gKUhAbH2hHgCW7hsyd1z9oUZJmQK9/pdZp40IJ1I8LquxzJ05uTwW4dqLJnuil95oWtku2Kvsj8tlZtghZ1NwAC0MK3Kk1FPcXtV2zDJulBxLrpWRZXOgi4C3VIbTplKtC9SZJEZiKrvGeAcRfS8n7GlIdn/7hKimVtOHJOctRHIGOQp7b2vEkLSsWSZDveZuEnJtjbKGdpkqHTA863/x2m/mR/wDSB9HPsW1rtHZo4gu9U46EnvAR9juAYWxZaQSW4wLdS46OA084Jxu3Ww3ZtLUXbZCQ4ksuNQCMGHEggHeOlUDhvDOJMoCRZIUQhaJLzey7e3tydpmLcK3iVbYBqW7CcIuWrm4duGg33iGwAFpV8g0/dPQA+9c/xXV0J6OcYzTeMXXdGlGElNNou1CjafKhXhDpHnsV2hQr6ec06K6K7QqFjm2p6j5mv+a1/rFChWP4jX8Jurf+OP5E/lTt/wD7h+ddoUuwGZFxL/6gv/lr/wBYqd7Lf5VHr/Q0KFa0OWa6jhETxT/K2/v+QqkdothQoUvo+fzl9WFV/hv8ie+EH+ad/wCV/wBwrWxQoV5zx/8A5b9y+hWn9g7QVuK5QrkLj4G5xjY1w7e9ChTEfZRXURVQaoUKCXUINQNChWBZwUomhQqpEOjauKoUKEoBoqKFCrXBZ2hQoVRD/9k=">
            <a:hlinkClick r:id="rId6"/>
          </p:cNvPr>
          <p:cNvSpPr>
            <a:spLocks noChangeAspect="1" noChangeArrowheads="1"/>
          </p:cNvSpPr>
          <p:nvPr/>
        </p:nvSpPr>
        <p:spPr bwMode="auto">
          <a:xfrm>
            <a:off x="53975" y="-1790700"/>
            <a:ext cx="3743325" cy="3743325"/>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35856" name="Picture 16" descr="https://encrypted-tbn2.gstatic.com/images?q=tbn:ANd9GcSWmdMC_7iU1A584M26j9n-rI_iAljkkg0PShwK-FQjAlOla8B-"/>
          <p:cNvPicPr>
            <a:picLocks noChangeAspect="1" noChangeArrowheads="1"/>
          </p:cNvPicPr>
          <p:nvPr/>
        </p:nvPicPr>
        <p:blipFill>
          <a:blip r:embed="rId7" cstate="print"/>
          <a:srcRect/>
          <a:stretch>
            <a:fillRect/>
          </a:stretch>
        </p:blipFill>
        <p:spPr bwMode="auto">
          <a:xfrm>
            <a:off x="5508104" y="2492896"/>
            <a:ext cx="2228850" cy="2047876"/>
          </a:xfrm>
          <a:prstGeom prst="rect">
            <a:avLst/>
          </a:prstGeom>
          <a:noFill/>
        </p:spPr>
      </p:pic>
      <p:sp>
        <p:nvSpPr>
          <p:cNvPr id="35858" name="AutoShape 18" descr="data:image/jpeg;base64,/9j/4AAQSkZJRgABAQAAAQABAAD/2wCEAAkGBxMTEhUUExQWFRQXGB8ZGBgYFx0cGBwZHB4gGxofHh4cHCggHhwlHBwcITEhJikrLi4uHB8zODMsNygtLisBCgoKDg0OGxAQGywkICQsLCwsLCwvLCwsLCwsLCwsLCwsLCwsLCwsLCwsLCwsLCwsLCwsLCwsLCwsLCwsLCwsLP/AABEIAQAAxQMBEQACEQEDEQH/xAAcAAACAwEBAQEAAAAAAAAAAAAFBgMEBwIBCAD/xABNEAACAQIDBQUEBwMJBgQHAAABAgMAEQQSIQUGMUFREyJhcYEHMpGhFCNCcrHB0VKy8BUkMzVigpKi4UNUc3TC8TRTg5MWFyVEs8PS/8QAGgEAAgMBAQAAAAAAAAAAAAAAAgMAAQQFBv/EAEQRAAEDAgQCCAQCBwcDBQEAAAEAAhEDIQQSMUETUQUiMmFxgZGhscHR8AYUFTRCUnKCwiMzNWKy4fElQ1Njc4OSsyT/2gAMAwEAAhEDEQA/AM9xApqzqD6J7veW7WsOetZTiQC4Qbbrts6Fc5lN3EaDUght5v8ATdfpMERfUaAnztxFRuLaYsdYRVugq1PMczSA0ukTeDBGmsrx8C1wLg3Nj4G1/wAKoYxhBMG1/G8In/h7ENexgc0lxymJ6py5oPlf/ldLgSSe8OAN+RB/7VZxjQJg6kR4Km/h+q6oW8RsBrXB14IdIHuF4cKQCWIFri3W3Tzo24oOcGtBMx780mp0LUpUX1ar2tylwg6kgTA5zsvY8MSAQRYgn4UTsS1ri2NI90qj0RUrUmVQ4Q4PO9sms+Oy9bCkAk20t86JmIa8gDefZBieia2Hpve8jq5Z8X3jy39lf2ZshpVUqVF5Oz1vocpe/lYWq6uIbTJBG0+8LnspF4kc49pU6bvuyhs6C4iNtbgTOUXlyIuaH802Yjn7CUQoGJnl7rvEbqskbyPPCuV3QAkguyX0XTUm2gqNxAcYAPNWaBAmVxtvdSXDJM7uhETohtfvdouYEXHAag35g0bKofEboXUy0XV5NwZeyjlfE4eMMI2cOxBiSbN2TObW7xXLbr1qcQTCvhmFPN7NZhPJh1xGHeSKEyyBSxy8MqsLXDMGuL8qhqBThlDV3NlOCXGCWIqYzL2dyJOzU5WPCxtp8anEGbKoaZiV5g92WaJJ8ylGhlmtrcCFgjKdOJLaeVBVrRIHd7oqVIGCVNtrdZ4UkkzJaORY2AvqWCm4uOAzgehoKWIk5Sjq0QLhR4zc+ZZEQPG+ZyhIJ7pC5+9cfs6/DrVDFtIJg/dlRoOBiVRTYTnEJAHQ9oudHF8pUqWB4X+yaP8AMDhl8aWhVwjnyq9ht05XUHOgvM0Gt/eUspPDhdTVHEtFo2lTgHmpMHucZZXiTF4Ysi5jZj1YMLWvdcov0zCrNaBJaVOFeJQrZuyDPi1wsciEs7IsguYza5zAjUqQNPMUwuhsoA2TC92PsJ58YuEVlDtI0eY3y3TNc6a27pq5tKm8KH6P2cjKdSjFT0upsfwprUpxUxlo5S4VN2PCs0rQrGl4dNbDXwtXOIMVTtJXsWup8TACOtDbzaI0jx3XrShu0UA91WGvUk0AplmRztyPgnvxbMR+Yo0wepTeLxclxnTadF7GpLIx0OoYX0zZePw/KheQGOaNLEHunT1WjDNqVMVRrvkOlzajZtnDDDuUlu/KAusPwH3E/E1bu0f4nfBDQ/uW/wDs0f8AUVzjrZTcfa087UzCA8QR+7f1WTp11MYV4eJJqmL6GBfvtIXEJ+qbwuPjb9aZWH/9LRzg+krLgKgHQ9Vx/Zzt/wDvl+qsYk2DaX1XT4UvDglzQDFnLZ0q5raNZzhIDqJI52FvNG9zZBllPDI6uB94MlHjWmWjmI9IK8nQe1znkCBMgcpm3kimGZBLOrglYzhEGXQ5s919AzAnwvSgHZGkb5yjkZnA7ZVFvQ6DDkOpLHGPkIa2U5ibkcwVuPWtGHBzW/dCXVIy35op7Q8Qj4aVQw7XtkUpfWyFjmt0yuL9KugcrhPJSsJaY5oRtaKSfZkUjMUlwvYxTKrgpNh2N8K7ZWIYqTpfUEudLitDYzW3SjOVaDsfCsdsbWcC4L4RDw93sQX4+FqF/ZCYNUuSQCPZHZa9omCnFz7uRJgHFuOY6WPDjQ/t+YVHs+Sr7iFXwCKebTYf/wBwCX8qXiLP9CromWrzbMbS4PEtbutJM9/+HOAvxWOlN6tQeXuE112n73VbeWWRZA8ClmjxV5FJHe+oGbKSQAOzNtdb60ukGkEPOrbev1ROJmW8/kgeCw4TaUWVi0bIXiub2jaNyqjooN7DpTy7NhzIvMHxkJIEVRHl6FNxYXhA4fSEb1cSOf3hWZu/h9E87eKXt2njO08SY1Kr2c4ILZjmBGY38Wubcr1ueDwmz3LM0jiGO9VvZjsd2xGHxIZckc4jIN8xLRsRbS1tetNquiWoKQ3RXcLY7ttIYoFRHHjpIiDfMWZZCCNLW160RdaO5U0XnvSZtM/Xzf8AFf8AfNObokkXKgFEhVnEYQi9xWMOWgiFew+7W0XRGjwsrRkBkYJcFeII14WpRw9Mkk7rqM6YxbKbKbSIbEWG2l1yu5m0xmtg5u9x7nX1pppsMTtosrMZXYahb/3AQ63O5jkpTultQkH6HNpr7nprr0oBh6QBHNan9M457mOLrtMiALmIk8zFkNxuHxEErJMhjksLqwsQOI/G9T8rSLQFB07jW1XVJEkAaCABMADbUryRJELxuCGBKsCNQeBFGMNTzB0aR7JX6YxfCfSLgQ6ZkCetrfbujTZR20K8jxppptLw/cLE3F1W0H4cHquIJHhp8F60jeHEHh0oBhqY25j11Wp/TGKcSSRq06DVnZ+HmpsNiHQOFNs9s2nQ3HlrTDRY6J20XPdXeXOcdXGT6ypX2zIhkkYjvsjNoNWQ3TysR8qVUosa1oG0geeqZSe57j5E+WiFYzeBzI5znvPn6C542tyNh8BWcU1pLlVxW8cpLG4BJGuhvbr/AKW1qxREXVF/JeJvJIAV1Ct7wBNjbUXHAkHUHrUFKOyVM86o1hfaBii5Z5FztMk5coNZIxkQnTgFA0prLWdogeJHV1R/A4/aeMWRYUMqiN43CRros7Z2v4llNjysaeG07FZi6pJELhsJtPBRBmgaGJJRLdkGUSFeyF9eBBtbrVGmx1tfuVA57do+4XnZbUMauMPK0bwlFZYCwMchzk3UHjxvQ8GnPnKMVHwqGM23i1k+sJRzJ2lmjynNk7PgRwKi1vzofy1OI7o95U475+/BUztWbthNcZwMo7oyhbFbAdLE/GiGHYGZNlXFdmzbq3BvBOttQbFWFwNGRcik9bLy5mhOGYdPvdG2uRrdF8JHtWZlxUeHdy0ZjDrEMpQk39b31ouFTDcqrO8nMu9g7N21gw4w+GlAe1w0QaxGgYX4Nbn8b1HNa7VRuZuivYCfeCH3IJf6NIxmiDWCAhWF/t2Y97nzvarhikvSrvEcUJI1xiMkqQoihxZuzW4Qnr9rXnrTWxslOndUIhRpZWk7V2WrISqi/hXEZUgrrvbZajuelsDhR0hQf5RW4GQs0Qutqby4TDv2c0yRvYNlN72NwDw8DVqpCpHfvZw/+6j+f6VcFVmCyf2kTw4vaKPh5FkR441JW/v5mFuHQrRtsEp93WTJ7Xt1QGGNjXQ2WYDrwV/XRT/d8app2V1G7rPMBsyOQ2zyB9e6kWe4AJ45hyHSmSlAK4dgKDlP0gORcD6PyBF9M+vvDh+dTMplQ7HYRE0DOXuMytHlsCL8cxvy0tzpgKW6yA7zYhcioOI1NuGvjzP4G4rM+7yZWykIbolqhRqVcLIeCN/hNVmHNFldyU67JnIuIZCPuH9KHiM5hXw3clFNg5E1ZGUeIIog4HQqi0jUJ/8AZHvr9CnIe/ZyCzgc8oJUjS4YajobmhMtuFVitc9p20Y8RsZpomDRu0ZB/wDUUEeYIIPiKdSMlKrdkpl3J/q7B/8ALRfuLQkyUzLl6vJE8QsUl43CPpco1jp908qpSEnbxey/BYgExL9Gk5GMdz1j9233cp8aMVCEt1IHRYpvNsKfBTGGdbG11Yao69VPT5inAzokEFuq3r2W/wBVYX7rfvtSH9paWdkIltnejB4RlTETpEzDMA19Re1+HWqAJVkgaof/APMPZn++RfE/pV5Sqzt5rKfa7tbDYrFQy4aVZR2RRyvLKxK388x+FNpggXSahB0SnAtxTQkFahhXuLV51dxaXsFbYaEdI1/CunT7AWR3aKzj2mbBxE+NDxQyOvZKMyqSLgvcfMUcpZElAoNxp7XeJgALklSLClmoRsrFKd1+wmwkSeAX1M0Y/wA4q2VC4qnUwFt2Kw6yI0bgMjAqwPAg6GjRLA949gNg8SYixC8VccTGTodOfEEdQaaDKzOEGFWOITKF7S2lswV7i1hp3uJtc+XlVql1u9sRsS08hBkjw8TyvckZyqkxpe9xmI9AD4Vb3QFTGZnLMMcSW146DXj0A9BalNHVWs6pj3WwKhwbXPU1hxVQxAW2hTGq1bZEGbQiuW4lbwAEyYfZ4AFh5aUOUq5CH7c2UrqQygjmLcaAlzDIV5WuCwffDZH0fElQLI3eUeHMeh/Ku7hKxq05Oq5OJpCm+An7ZGIJ2BiozqqzQyKfCRxp4Wy/OnYd0vIWXEDqLaNxv6uwX/LRfuLTHalRugWRe2uS20hbQiBCCOIOZ+B60ymLJdZ5s3bVGvZRvjiWdYMSxkic5YpHN3DgXtfi6crm+UlRfWwTVqUw/JN/uJ5TsN06jSqOYXxbn98k2e1fZvaYB5lsJcN9dGxANsvv6EEEZbmx0uFPKrgO6p0NlRkXGoVn2WsTsrCkkklWJJNyTnbUnmajrGyppkJJ9tG7uLxOKhbDwSSqsNiUFwDmJtx6UbCAELwTos9bcjaIBJwcwA1PdHD40YcEvK7kgsZo0CI4eTSiCAhabFDzrzOZd6FqOxB/N4v+Gv4V1qXYHgsT+0VxjttQQtklkCta9jfgdOQ8DRF7RqhDSVUxm3sM0ThZVJKMBx4keVLfUblIlE1plLGH2Yr4iBwfdkVvgb/lWei8h0JlRoIlaFW5IS1v3u99Lguo+ujuyeI+0vry8QPGrBhA9shYr9ELsFVSWJAAA1JOgHxpsrPC2XZu7gwmzJYRYu0TmQ/tOyG/oNFHgBSXmVpY3KF8qzLeU6acvgKtnYlH+0m7dleHUVz8St9LRabsSI6eNc8rWE0wOdKgKhC5xyaUuoFbCsr9qGzSY1ksDlOp6Xrb0e/K7KsuLZIlR7Pk/wDpGMQDuh4QP7suvyYV0sL/AHhXNxHYW3bjf1dgv+Wi/cWnO1KFvZCx/wBtv9ZD/gR/vSU2nok1e0hfs02bLito4e1ykDLI7ckVNVHQXYAAeZ5GqIDQYGqJrnPIkyBp3LavaXi1j2XjCxtmhaMfekGRfm1KbqmkwFF7K/6qwn3D++1W7VUzshEtub1YPCMqYmZY2YZlBDG4va+gPOqAJVkgaoPjfaJsxo3AxSElSB3X4kfdq8pVZ28186wjQeVaFmVqMVaErV8HER5V5cleghabsb+gi+4v4V2KP923wC59TtFJu/qfzgG3+zH4tWbEHr+SZT7KBYA8b2FJcYTmNJBKZt3BeZPP8ATR0e2Et/ZTqxsCa6KzKPC4gSIHXgR/AqmuDhIVkQYQHDbpxpjmxQtYi6pbhIb5m+Go8WPQUUoMomUW2ri0RVV/9qwiAHEl9PgBc1SsmF8lLhUDy2bMI9A37ViVv5EKTUgxCIWKt7N2uUJKxF14X8aTUoB2pT21iNAm/YG/cYNmVkNiNddbacPGsVXCObcXWmniAbEJt21vcMKbZGY2BHQi1+NZqTM+6e98IVg9/MROcqYePLfX61S9vu5sw+FaH4dgbc+yzis6bIvjAmKwk4YEN2bWB5MBpy11FJpMyPTXvzNStFsxYdlYwk2eR4SiHj2ayC7DmQWa3DgF611MG8Oeea5uKpubTzEWWzbjf1dgv+Wi/cWtDtSlN7IQ/b+4GFxmK+k4gyNZFTsw2VLKSbkqM1+9yYVA8gQFRYCZKKPJgtnQa9lhoRrYALc+AGrMfC5NVcorALDPaVvy20HVIwUwsZuoPvO3DO3QWJAXxJOpsGtbCS58rYPZZ/VWE+4f32pbtU1nZCzn2/f+Lw3/AAW/fo6eiXU1Cy+9GgUsZokKtXqIVuMcQsdK8oF6Ip22R/QRfcX8K7lH+7b4Bc2p2ygm8u7smIlDoyABQLNe+hJ5DxpdWiXukImVABCGLuVL+3H8/wBKD8u7mr4gVrYuzWgxaIzBjlLaXtqCOdSnTy1QFbnSxNWKNkb7p/CtbtCkjVLGwsf2UmRj3G+Tcj5Hh8KyUamUwdE57ZumtmAFzoBWxISpjpBNPG/JHXL5ZgfnasvElybksvnreLZ6xYrGRx+4krLa1rWkIA8gDb0rVNlRuVX2XscysQ0btwtYgZfQgg0DqwaNVYpTqmvauy8OJsGscYVrgPY6MFAFzoNTxNtPCsj6xcxy006QBC0veDYqYmIqFUso7vEcB1Gtc+i7K9antsk3B7jLnZniC3PFW0X3blBfuscoF+lb3Yvqwsww4zSmptnlUKKCxy6jiTy16msTXS5aHNAalnebCSHZ/aOuVkjSNr8TeSIgela8BfEGNLpOOdGDynUlvzWq7jf1dgv+Wi/cFdN3aK5jOyEP2zv1BhMcMLiBkRo1dZvsgszLZx9kd0d7hqb2AvUDSRIVF4BgorvBu/hsfDkmUOp1R1tmUn7SNy/A87iqBIREAi6wvffdLEYCQPIizQe6kwBAJ5CQA6NyHI6W6CNpjKWsJb4R7eKJ1cl+eq0PtF/nHL0Wxey/+q8L9w/vtVu1QNMhBvaVuDNtGaKSKWNAiFSHzXJJvpYVbXQqezMk4exTF/7xB8H/AEos4QcM80tb27oybPkjjkkjkaRS3cvoAQNbjmb/AANG10pb25UFEdFKFbDtLbkEGXtpUjzcMxte3G3W2nxFeYZTc/QLvue0aq7hfalgURV7SM5QBftBy9K6VOo9rQ3IbLG5jSScymPtUwd7Zkvwt2gvfh+z10oxVf8AuFDkbzXi+1bBftx/+6P/AOaviu/dKrIOapx+0PBfSDMZotVyhe0GnDnb+L0uX582UooGWJRDEe0vAsjDt4hmBF+0HMeVGajyIylUGgGZQSTevA2/8TF/i8L/AIa1n4buSPMEYwW+MOJjEMUySOBdsrXOQWte3wJPh1pj3uDIIVNaC6Qunfhbkb/ClB0GUwslY9v1KRi8SwXKJJe0AvfRgt/8wat7TmEpFwUV2NjlZFuBmt/3rmVWEFb2QQquz9rRybQBZgFXuqTwuONMdScKVlQe3OtXwWMjY2RwxIzWvr42HG1YXUyLrSHg2VlyPeFCihVMDiSJgTz4/HSmU7FLqjqpX3+2ui4c4bKTJPlc62yBWBFx/ay/Kur0fT6zqi5fSNUZGU+77+au7q+0R1w8UEeCaUwxpGSJlF8q2vYi9jlJ52rc6neZWJlW0AJW31OJ2lOuJTDMi9n2YHaI1yjvmINxzJHpVthohC6XGYVncveLH7PKxmIzQMwURNIoIZnyDszfu3fTLw56XvUcAVbHOap96N6NrYtWjESwQuMpRWQswbSzMxvqegXl1F6AaETnPOyLbn76TYbCRQLgWl7IZS6zxhSSO18fsMDx59dKFzZMyia4gRCLj2kz5iv8myZgpYjt0uFGhJ0qsverznkvF9pUxIA2c9zwH0iO+mUnlyzr/iFTL3q855LOd/8AbL4vFiSSIwlYlQIWDEC7Ne465uFMaICS8yUIjwlxcm1KdVgwFYZZM2+0MjQtEsDTFjdSAbRkfav+1yt8dNDyKEAyTC6tSSIhAdl7PMD4OT6HNnimhklbJqQjK75bva5IIHK3StoqtzaiFnLDGidzvglgpgxfdBGbsxe5nSTP/SaHKmbTW51vYEM4jOaHIeS6Te1P91xb2dpFYxpmuJEkQe/bvFASeRUVOI3mpkcg+HxnZ4qbERQYps2DWCMGJRldAuUn6w3GaKM3FjqemtcVnNTKUXG8RDknC4vJ2bxLH2egHahom/pctwirwUG4IJItacVnNTIVYbef69JFhxpCyyOVMdriRFVQLTAd3KRqCddCBcG+I3mqylC/Zph5IY3hkwskLFi3aFdJBfTMfssoNgOHTW9Za0EyCtFPSCE6BTzFJCYs69qeziEEoHBrE+Df6gfGtuHOyzvHWlI2zsSVDm9rKfidPxq6jJITGPgElAobs4C5j5Ak/KtNoWYuJ0Wg7ob2rhjd8Hk7uUShGzkDjmZuNtOdY61DOLOWqjXLdQtE2RvHDiEJjOvFl5iubWoup6rfTqteLKzJOI1eU8I0Zvgpb8vnV0GFzwEnEPDWlY+8rMczsWY8STcmvStAaIFl5txLruMlT4aZ0N0dkva5Ukfh5n41DooCUz7p7ClxayZMa0WVwiLlZlZ3DPyYZLkHWxpRdzCe1k6FSbO3cxM30BjimU4zPa6k9mYs0q/a71ypblY9ahcLqBpMX1VrCbo4uSKFjjHGfsc6lS2Ttb/2+8Vew5XvfS1CXBMDDzQTa+ypsNhPpP0tykqxMFAIzvKrh1JznVEjIvrfwqwQUJBaEcxG52IDof5QYhsyzPkYMgEQxBA757S625jWqzDkiynmodpbs4iNZnOPdkgEhY5ToqwrOpsX4urBfA9arMFMp5odPutfFY1MRjCFwiRs8xhLlg6qR3Q99LgcTRZrIcskhBMPMpGhvbTp628azvaQUbVseNSNlNcYdy6qzneTEsMSqh2C2XS5A4nlV3zBej6Pw9J/R9R7mAkZrkCezzQfESuXYBm4nmahLsxAK3Yelg6eDpVKtNtw0TlBuedlaw+1HETa6jQHzohUOQlY8R0RR/P02tENcCSP4eXjI+Sgixk0eWTOe9yJve3G4oJcIcum7DYLEZ8MGAFsaCIkWg/feiGP2pIMSpzsFuhK5ja2l9OFE9xD1gwGBpVMA4OYC7riYEyCQL6+CJSYljj41DMFK6rc24Ny4Uwk8SFzqNGkeiX1C0Zp1gTqN9U+YZLCiXAClIqQrlC94MAk+HljcgKyHvHgpAuG9CAfSm03EOEIXaXXz33XIUnunU28P9a6LrXCQ3rWVvBLBEczhyBwKuQflbWly51k9pYzWUz7vbSw002RYpMx1LvM5sPHX5XrPWDmNkwtFOuHmAEWxeDTBSfSIFsmXLImuXlqvPlwrOHmsMjvJE5op9YKfeXecdiixgMrOBJfgy3DMt/HgTyp9Clld3hZKrs7e5LM0ADsqksoYhTbiAbA+orptMhcotIU02GMdw3HpcG3nbgfCox4eJborfTcw5Xap69lAtHKxKhUnjdizAAKEe51PDWgqaptLRGcEqiHABZB2mHC5ha2UtgZefO7EGh5oxoEVw22Yy+HYW7PENDpfheKWZfg6qPWqhFmFllu8U7PsnAITcCTEafdeyfAMR60bRBSnulq0vaTjNChKK8naLEAwBkvhFW511bOMgJtpYeYJspQ3zx5EO2kVxYLglsCD3jZJR46KFPlRAaIHO1RfG7MxH0varxxRv8ASIYewDtGyyZFRXuGawsb+9bwobQEVwSQsnVUAsykMCQaEsrBxLTZbadbAmmBVYcw1jda/KzWrhghaYSFt1T9KQH+z+Jqz2gvT9Gf4bV/n/0qCCL+cSDpm+VW3tnzRYj/AAyj/wDH8lTiX6pz4igHYPkujW/XqX8L/wClT47+gg/vfiKt3YCRgv1/E/yfArjbH9J/dX8KlTtJvRH6v/M7/UUawMmfHQN1S/8AlamTNQHuXIdT4fRdZnJ5Ho4LSol0FMXll7lqSpFkle1HajRYGRR/tfqviCT8gR61pwzJf4BIrGAB3rC8NLbUcRW8XCXpdF5NsAx5Mq3PE21/70oUYMynGtaEX3O3obDNlIDI5GYCw9eFBWoZwio18pumHb+21xB7NSBF9puvMgeHU+lZqdPhX3T6tTi2GiDYHEQyYqJpQTh4TcRqNZCuqoPvNYEnStAGVpnUrLUdoAnJ8FLJnlEQYSKrZsozHuDOVDd7KWuc1teIJBpVTLxGlz47pgT38/DTuWzDvAw+XLOuyWpo7XFreHOumHSuI+nBkaKo0Q5jWogXgjW3AfCsGJc4VGwfuQvS9D0aT8HWLmgnaQD+w42O2k23EbqePDAi9h8PjSWmWMMmYO55fdlvrNDMRXYabQA6nE02jql8GLaRIDt9dV0IhyA86TxXayfVdP8AJ0Iymm2Z0yjnPKRb18FHLh9CMo14+NNo1SXgOcZmIn38Dv6rB0hhaYw9Q0qbYy5pgc3Et5tcJBadDEKEwi/AaAchz41Kzi2YJ1O55SPdF0dSp1RTDqbT/ZsPZbvULXHT90C+1zaSqbYNLcB8K6y8NbZcl6ii2qKNioI4V5hegSPvDf6bHf8As/vUX7QXpujP8Nq/z/6UOxGcYiXsxc3bly51DOYwttFtB2BpCubQ3uvsvYwv0RrHvZxm8OlQRkKjzU/SbA4dXIY79J+S/bQH83w/9/8AEVbuw1Vgv1/E/wAnwK7x8Waew/8AL/6Catwl3l8krB1eHg83/qfGpHzU270mbFYfwUj4Bqpp6wV9JU8mDrjm4H1LfmtXj4CmyvEwqO1trQ4dS0rAWF7c7fkPE01jHO0QPeG6rJvaNvWMXhIsi5YzNJla9yWjVVKsLaG0ubyI9OhSp8MFZnOLiFmwUnhTYOoVSv16gJUU+EZQwLHS/IXt42uL+V6jpiyJoEiVYxONZyVS4Umw625Xtp8KBrcuuqMuns6JxwWzxa3EAZb9baaeHjz18ayOcRfdBqtA2Lt91iERe4tYZgNAOGul/gT40stDr7rQyuGiCFU29jcEF+ucGQ8kBZx52Gnk1qfQbVGmiRVylpdslCUwkNkdm6XGW3ncanwBrbL5EiFjAYWnUlQQoSeHIH8b1y6pLdCdXDU6Ahe4wbadUjO1vYpOs1olzmvnQDVFoo7RXv8AbsbHh+lVn/s9d+f3CVwiceW5JHD6oLBBMDQR1r7m8yNlSct1PAeH2Tf50niOI15d2gM+66rcHRbUByiAXDQHtVG5Z/lsCdGmykQkhgSbD9T/AB6CnUr5yTB5+ZXMxzMhwzWMDgSMzbXIa0gXgHcidSoJFv8Ax/F6Wah2J9d/n3LfSwjIIcxpuQTlA6pImRHVsesLQZ0XAw5N7CujhXjJJO53n/heT6bpFuIADYGUR1Q0aCYI7V9zeZGyGYiIqeBrTmBXHylfREGziorzraZldovCzPfBLbQjH3P3jVuEPHkvUdFn/plX+f8A0qpgl/ns39+ib/eHzUxX+FUv5EJw39BL95P+qljsHyXWr/rtL+F/9KsbS/8ADYb+/wDiKt3Yas+C/X8T/J8Cr8SXxsY6p/8ArNF/3B97LnvMdE1I/eP/AOir7tQ5cciH7LMPgGFAwQ+F0Ok6nE6Nc8bhp9SE375b3jCEQxKXnZQfBb8PNj5dOtbKVLN1jovA1akWGqyzfY4tiUZJDlGeYqpYKTqAzC+oAPG2t+l630wGifRZZkpVxDIURUJAC5muTrJ9qwtYaWHjYXPIM2VqGFe6xA4Wv68/jYeoomHZQ6rnJ40RFkQaZRPZuxJpf6GMtpfM1gvxbu0FgjLQ0S5EMLutie1HdBZbMVBzH5aadL68r0JBIlUajDunfd7d8rhS7Zrl3JJPAjuny1BrBWdNXJojAAbKE7d2q8Z7OMGO3vMfev0HTTp41vo4dpElYn13MdZKU+Ia9luf46VqJ5JLG2uV2wmjUBkyZjmDNGAxHKzNwXytx1peSXZpPhNvT6pucBmSB47pz3QxbFhBPHlcjNGxGki87Hg1uo4jyrK4NLnOafLkVueKjGMY9sHY7kcvJNWLwtgbafrVNgpLy4bofBhbLrxppiUkOcBqopIxRAKi481UlhW4F734+tQbmFbnaCZnXz+7rmZANKSicSUNmi1qQoCt8mxoA1rmyuhCzHenBySY6OREZkGS7AaCzG9LcCXgwvSdHYmjT6PqU3OAJzQJvdqr7N2dJ9MkYowQ5+9bTXhVtB4hKmKxdE9G06bXAuGW03sqWzdhTNHMjIyscpW40JUnT50LWHKQtuM6Tw7cRRqscHAZgY1AMXjyQp1clYpCIxHfV9AoJ1J61Qp1HQ2FofjsBhs+Ia8FzokAyTAtbb7lWsXvBhocYsokEiKg0QgsbpYCxI1uRcG1tb1oGHqGrp57Li/m6R6JcwuGcmYm/bB0QmTesCVsVCqq9yVjc31Pd1tbldqIYVwrwQY5+SJ2OpO6HNMuGcCIm9ncvBDZdpSSGSUixlkuJMxzZySRlPRbWGugAFa3URxGwdNu5cDD4ljaL2PYHF2h5feoTJsiSBoAMTibRNihHJFp2jRBFbOCO8VvmU/LWmgy62yw1qbm9YiAdEi7w4Xs8ViEVSqLIzILWshbuG3QqV+VMFtULCHBQ4kKSMhvdVJt+0VBYejXohotAFpVvA4NswF1AJAJvfKPEDX4VTpQ067AbpnfGFZPouEiIJ0Z5dJCebvyTqF1CjrzSHNDc0z4Iix1V2erYDZcbYgmwWNF2QFlVlMFwpU91dDrfu63uSdSSTehomWWJ81tbkq/s20hN+xN7uxFsUBLGxJuAA4zElrrwYXPDTj6Up9DO7PugfhxEMPkUub0bUilIKe64J71sy3d7Aj9rKFNvEV1KLYYAV5+uHNqkFK0OLVcwiYdouoNtSOdr8xz8OFU92wWjD0xml6Yd0/aDjYT2f1c0Te8kqAi3C9xa2mnOkOdOq2vpsAJFk74HHxTPGFwkBL/ALSscpPBU7/Enha3WsRPCDi0em6aatWuWte+207KxvHsgxAMcP2TkcRLMR5AiTQ+HnyoxUfHyhZqnauZ70Cwu0s0gVyEF+IBsdDo2YNYX5ixFOY7OkOlt0Ml2ne/DTpf86s1C1TJK9GKGS41Ym33bfK5/Dzo2nObaD3/ANlRApsvcn2j2n1geK8bFAjoelU5hCoPBVOSdQeNTISrLwE+e0bEHslCkjvjgfBq4LhDV7H8PgOxRBH7J+IQXd7HEYSe5uRmIueq6fMUTCcpWrpWiD0hRAFjlHo6/wAVW3LxJE7FmNhGeJ8VqqMly0/iJrW4VpAjrD4OQHbOOZjK6OwDFmFiRoTf8NKOgf7cTzR4+g39EuEXDB7Qfkh+C70Nr8Qw+ZpmIdlxE8o+SV0PQFXonIRch493KoifzY3HE34f2q0O/WwPvRc+lH6Cc7v/AKwrWy4gqA21bj142A9P1pGJzVaxZy+krd0W6lgej24hwu4iY1u6B5D6rjbGIAMCk90MxPyt8CTTsCZBXN/EWGbSxDajBGYGfEb+cq1s1cP2c0s0ikoCIYVYF5JWByk21Ea+8x0voNa2ZA1xcBrqvOmrWrMbRebDSbe6XTjZhcFj8Afyog+RKt2FY05T8V+GJc6M/HXkLD0HHwog7mlVKAA6gVzZxMk0USMEMkioH4BSzAZuuhN71TnWV08OR1n7L6M2H7PcLhYOzALyNrJKffY/kL8vjestSSie8v1S7vXu1acTJG0vZRBLqpYrYsT5mzctRz6htNtNzcr0sV61O1Pffks82yYgR3s2tgEGpPT0/KtBIW2gDllx9UpbVlZzb3bHQW5VA8gQkVqAqVc7ND8UPkwcioJdMt7XBvY+NuHEVIPaWUkB2Q6q5gMVmTKWysDfkAQfxN/y6UDWjMXRqmVKj3NDToEe2DtOSCRZVcsVPXTx+Rq3NDkom0L6N3ZxQxmESSRQVfgpsdAba+Nxf4VmFO8FMabIZvhuak95oVCzrrYaB/0bx+NWBlMhU8SFke1NmMrtdGXhcHkQLHkOfKqLw4KAQqOIldbMFuiC1jqADf53N/MdKXRIpm5ufUx9Bb5ynVP7S4Fmjxif97/KFUma9dYXXLiFUkarVp53vxWdB94fga8zVHVXuPw6ZxZ/hPxagmGmyxzDqB8/+9A0w1y7eKp8TFYZ3e72E/JR4aXIJ+V4mT/EwX86dhR/arH+IzmwDI3cPdpQ/ErdGA42P4aUqkYe13f9F18a3Nh6tEf+M+4cPkodmD6pfX8TTcaP7Y+XwWP8On/p9Pxd/qKsYmEKiAcCFv8A4rUxry7EB3d/SubWp8PoitT5PI9KgUROZggsFGp8l1A9TYetazRaHGoJlcGn0nWfQZhHAZQRe82dPONe5VNr4bOyeTflWfo8wHeXzXb/ABS/LUpeDvi1QDd2W1xl+f6Vu4rV5fjDku32O+Qg5Rwynx58udGHApfGhwI03XMe7kpIvYX8/wBKWajQnfmAdAnHcPd6KOUGbK0iMGAYd0Wsb2PvEaceF/WgL8wsk1azjbQLe9n40SLcG460tsixQhwK62htCOBbsePBRxNuPp1J0HWmwFDYF2yS9sNh8RKHCKJrWLBBfL0Y6Fh8D6XFMAeLrO6sHCLpa2nuVh5lZmush5gaHXioHvD9eHQi7mip1Ht7CzHbez5MKXjZWVGuLke8OFwDw0q5jRbQxtcCdR7JZUZGF9R/GtG0hIq03NsUdwE9iA38DrRFZ1rXs32y8d4A3dvnXXS32h/HWs5hyjszSCFsETXF6BpkStCXt8NnRSJmdQWHPmR0Ph/pWaq6HK4ssY2rIiZlI0vy68BVsaCZKEkxAQzbCqvZFRZZIEcD4xn/ADIa6lI9VZKg6yH42SMkdkrqLd4Owbvc7EKunmL1GZ465B8LfVW/J+wCPFNm8yWA8/1rz9Yy1ez/AA4IxZ/hPxagpPvDqB+VJO48PkvSU4cKdT91z/6woMZJbMP2mA/zBvyrRQtUf3By5fSI4mCwgO76XuFGvvnpZfxak6U2nvPyXWDs+Lq0/wDIz3NRRwDKgA62+LWrRiBmxDh3f0rj9FVeD0TScdngHzqwfipsVcqBfhb5Nel4czVb97Fa+mKeTAV+8g+rmrmGC+ZgAcoBPM2uBfhyuL1vxLHFgDT9wvI9DYnD0cQXV2ZgbCwMGRe/LmLojsrZ/av5UjBuGQrf+KmVG4ljiZBFhyjX11/4TUmzwhysNAONNN15oFC8fgTJDIqDVWzqdPd71/PXpc8KawwUBCJ7NaNYY3kU3Ui4tckG44cTw0trw60p7SXGETTa66xs0T4sLldoiLhdFYkWBNyDZfC3Oj4RaySYVCq1zoCacVtL6LhZJIoHj7Nc2kma4HG4K6gC5sLcOI40lrGueBmKYXENsEMlnZ2Nm7RnsWdiLsB05KgvoBYDWt4ZosTqhJKIbI2b2jgE2A5DS/X+PGgq1MuiKkzMnd4I1js9gg1N9LW535HxGtZ28ytlgFjvtFxcAObse2iZj33YrlNr6Itrk2JuT5iiZUDyQFpoudoLfFKGH2CcbBi2iCRrh1RgoCjM+VyczHgFF7m/MU9hgoMU4gBJ2GY5TxuBoOdraVoCxnVazvHL2OJR00Bte2lyAFPysfU1lYN1RMgha9uttITwK3MaHzH8fOh7JI802m7M0IdvZiu6VHl8axu6z7JhMBZhid33mzFu6o5n8q1sYUh1QDRL+34wuDwRBvlOIiJ+5KHH/wCU1qo6FA/YpZaSmpad9uz5lHn+teerNhq9t+Hf1o/wn4hDiv1ieOWlOHXHku3RqRgqx5Gr8XH5qvjI8znUCzk6nja+g8efoaOm6C89x+IS6rM1DBj/ADUz6MJ+SiW1zrrpcX+GlLJdkAOi6jGUBiHPaRnIAIm8DS22q/QRjUHUBmIHWzEr87VsaZxIPd/SvM125OhXt5PPtVXsg0NJw7ctcN8fmun0vVFXop1QftBp9S0qXCTdmcw10sQeBDaEfA1rfWLqjqcWXmm9FU2YGniw45iW2tF3R4oru7NlYgAsxOg/U8qz4QEggLf+K4z0p5O+Sa58NiCpJistjY963xKgfEitmTvXkZ7kq7TlkUqpUgm9uYN+nC3iD501gnRASBqiO7jiSe7nUKSBfujUAkePEeR86dkDW81mc4udayjx2NCyI+dO0DMLAi4ykBlGtuALa8ituNMLQ8QdELZaZCcp9oERhct89wBoQQ1wOFwQaQKAzSmGscsILuHgy/aQuQTC2Xjrk4x8dScpA6XB6Udd+QKmMzlOz4iPDMJCdNQRz0AOg8tayQXNTwQx1ksbV29LiSb92O+ijh69T41lqO2TxzKR/aFN9Qig6mQWA4kWP+nxpuFnMStFHtSmXcrCRYPZ7S4xrxyMJDHYHM2mQ68eQUXsferYWEutqslWuHuPLTT3WbbQ2gk2KllRMiMxCXW1wLXvqbnXXXmOFOpucRDozbgGfkPgl1KYYBEluxIhGm2sZYFjbVkOjHjltYD04eVqB7crp2+aFkFaF7LtptmCXuGJDDoVW9/UD8KTXjLmRU5D4Rje2bvaa1lw46yZWNkCkxqwqe2cAkaIOX6V0VigpH2zIsmzmZfsY8jyEsN/xjoqfaKeeyJScaclp52nHmAyjW9cCq1zmwF67oXFUsPiC+qYGUjc3kcvBV48O2dTyA60Jpkuae4LV+kKIwlenm6znOIsbgkd3jqhu1SEcF9AWJHO+hHLzFWyhUOeBr9QVrHS2CazDhz7sgmzv/G5vLmUOixKiVmv3SBY+Vq0Pw7zQawC4/3WLC9K4ZnSdau53UcAAYO2XaJ2OyLbNQSEKp1YPl8SAWt+VUyjUbUDiLQB7Qhx3SWEfgalGm+XF5IEHQ1M24jRQMwOnOibQcMRni3+yW/pOg7oj8sXdeAIg7OB1iNO9Sol9OdKxFF+fOzdaeiOk8IcKMPioGU2kWN5HmCte9mm6nZJ20yjO2oB+yP1pmFpZWyVzOnOkGYyuOH2WiAefMrQ7VsXFSBv7u5HlMq2XJZh/iAcDpcWt4+FU0w6OaVVbIlZxtArhGEpBsGKtbjkYAg/4iwF+OuulaGmQsxaSYVCHeCGRyQEQtq2ZCxLXNjouUXAF9L6cTYCjChpuTbstpJWGoCxsSctiBY5tDlFxzB6fOnOACDIZgo7hTHhryJGAzgDMfeYC5APhqT61jqda7itDLWaECxmKaSRZW1IJvpxv8rcBSxVDWEIzTl0oZvFtyPCrb3nIuq35ciegrMyiXm2i102lyStnucTKJJmuXYIPBSe8V6ZUzEHrbnXSY0MsENV5LIZpp3k/TmfJFvaHvC2IdY4+zSKKyiMEBr2tcr4Lw6a01sDRYQ0/tBLi4lHQGR8rIto1VdDw0sPdvqc3M8eNCynTpyRqTJ5n725BaXurVyOQEDYDwRTE71IIo4oI1W3ecsoLs3MX/Z8taDI0kk6lW5r2w12g0TBuvvmsE4mWMspTK6ltQTbUaW0sQOoJ4VlfQdESmtqgAiNUwbZ3vhlOeJwCRwbRh8aCi1zDcJdUNdokPaeNLEkte/jT8xKANAXEGKZcDLGyHLPNHJE3I9kJFkI5nVkF+HvdDWiiLpdUoPatCUnxnFcaF1JTnu5ho3wkKsiMGm1uoJNsRh142vbK7C3ME05g6qW43RpdmQ4gsjxx5jGjE5F96VHQHh1SmiyAqDCbKw75cQqRAspJJjUgADEupy2Onf6fYHQUQKpI741pdn4SSIJJinxOTMkaoJOykcqVFly5zLHpYaADlocTKAps25gof5OmKxx/wBAGXuLnuIoSGBtcZbknXnzoArOiB7v41ZcIbwpdZIQ/cAugMMayK1rkoynMAbWluaXWDg2WrThuHUOWqYgGPG5A8ytiw6gKAOlWzshJOqlo1ST/abiLYR0XV3GUDwJF/kDVC7wheeqVjO3drxtmQAyK2UMSbKcg00tc663pxMBVSw5cRJhUE2hB2ahYskqkgnKHVksMujHusDe9uNwePEQTF1t4DQ/M3ZXE3glAsjMByAygaeAW1UBCfVY2qRIXg3llyv2jZmIATNay63J0trpYDhqTyFUQDqEo4MDRcf/ABhIFy5Uvybl62pZoMJS34dzdECxOIOYyP8AWSE3BOo4/wCb5W06U2IsEyncRKiwuPCyK+TvZs1wwVbnoqqABqdBpbSizGEs4RpMgr3b0oaVrLYmx0PC+hGpPMHWlMBzZ5tyTatWnweE5nWB7XMKfYOxkc/Wa+A0Hx40NWoRos/EOy0rY/s5wGMQDK0Ug5qzMreDKxvb7pU+NZaeIeKmUnVWXFzboHtz2O4/DZ3gkimiUE2uRJYC50It8GreH7FZ3ARKQY3kuc5CAcTxNv7I5k8PzFBWEaCTy28+4LVg6fEl0wBqdx3DvP3CJbrbJXGSzrfIsWHkmVbXZjGBZSQRqb3uOnCiZIgOuUqu3LJbYbblRu97XJIAAHgByHQan4mtYACwLzSopCdt3sOuJxMULEqHJBK2vopbS4tyrm5brfmTHsGe2G2fGZJ1GJlvmRIsqsJe6AzKWv2iRsRrcKfKrGgVFEs8hAxMUsg7WWCMApHYAYl8OoAC2FlZmt1OumlFG6EoLvFtGTZ2HzRyZsk/0dc6ow7GJGKm2WxYrM1yeOlG1qolFk3YVJIlM0iAYiR4RGkYs5Mz90ZMvuYZCFtbU6W0ogVRCiwmPknjwz53jimmxETRmKIOsccchUZcpUN/NspHDQ+NURBVi6uYbdi0UkBxD5ZJ24RxgiN5UVlDZbqS2Rjbu9waVJVQjuy95kgZMNiXtKIkZmPAsR3vnelAZfBFKI7Q3uwsa3Egc8gtFmmwVEgXKxX2jbzyTShb8R7o8/ytTGDKJ3VMOYyljA4VS31hzHiVv+JoHuOyfxI0Q5LhstiWvlsBqTe2gopAEnRbGnNojmHjPeS2WS2ZQdDcC+UjkSt9DzsOdEHAiQpdrwTshGMkUi1tRWKnTe2oSTZeixWIo1aIAF027Q3NjWGPMTHKUFzqVzWF7jkL89PGqbiHFxjReY/MEG+iVpsA8b9nIOVx0I6g8xW6i8OSMT2czCozHHkOhL8ByVR143J6DgOd+AeQFgbUeDqVzi2DZCfey30+B/D8azMESF0q4kByN7CyXUZmzE6iwyged7k+lZ3teXwQI8b+kfNLdwxTkE5vZaruNiAGjtwOh8+FZarclQIabswWlTLdSD0re7RCvlDe3B9m7R2AMMjR6C1wCQCepOU6+VNc2Lzr9+iPCVJlsAQIsI03PM96uey2cR7Sw+b3ZS0LeIkUoB/iIoHJ1US1ebY2ZHAREsnaSpcSke4rA2CqeJYa5jwvoOFMo1H1Mxc2BNuZHPz27lgqU2sAAMnfu+/vkqWHwEsguiFhwvpa/qaqriqNIw90FNo4OtVbmY2R4gfEhMm7W0Vw+KimcMVQkkLbMbqy6XIHPrQQqBRnA7VgH8nRRDEscNOAFYRgOrSlgdHt2mqjkOOtVCuUzbMx0kSQ4d4JGbtiFVZImQypK2ItpLYEK6Ak21BHKopKEb67LkxuHyRwSLKCJgvaQ5LNFFHZvrS4ZgjFFtdufOiaYVIhgNuTYpcLOmGlaITlgVaIOR9FbDkgNILATGQ5jYW530qK1DDjjhpMHhfo2IzK0hhkZ4s7uiYntWcibKoVcSr5ud342W9lUNEP2Pvb9Dh+i4tJ2xUUjCVrq180omJzF7luA6EG9+VUpMIBt/bJxUqS2IPYxo4NtZFWzEa8CeHOrCW4rzCqqjmWtxJv8OlXxhEAJXCMySqe2sEcoxFgVLNEPBgEe/qpPwoSeqE9qG4FrMGIDcrG9tfIg8bc6TUGYQDH33ymtcGmYlDttxlJcwuMwuLdeB/jxpjDLYW7DmQikMRESyiQZw7mxPeuMuQjS9y2bXgLcr609+UhoB+Q8fuVvpUuITmOw80R3T2C2J2hAuQ9k0gZrDuWXvut+HAEeooHnYKVjw6Dp8PVbHvDs0O7G3ujKPM94/8AT8K4tR1RlTKNFkpMpPp31us33rwOWMMAO61+HAXUH4lvx6mutg3S/wAlzalgkWKRPfyXuNFJ7oYcQebW1sNL3BPQ9KbLJlgwqkkPdUg3Iax8uI/P4UqIK28TMyOSNbIex1Gota3nrfrpSquaQRpuhblykHXZPe7eMKOByvcfE/nelYunLZSKDodC2mCQMoYcCL/GrpuloKedV88e1LAZMbiR9lsrjzFgfnnrQDNMIKBy1j3pKwGPOHmimVbmN1cAi4upv+VLc3MIW6YTZvzhgm0MUB7rSZx/6gEn4tWhh6oXLcOsUszpryos0KBmZHLUhNV7YrfznDk6ATxknwzrVKt097LIeeKRQiRx7RnL/WCwDKqhu82Yhm10uBfkKiJQYjCM+Jl+sjhgkwcas4mAkJSO6zjv3UwuApHduH4HWrUHNU/Z0l8HhmkmRAsj9mvaBSe0WRGgdSRc58sqkj7XKqKsXRPbsPaYvBujRskf0qFz2sYtJJhljRdW1u6ldNL8aiiz3fjEKdpYplYMpkABBuNEVTqOhBHpVgIChGExGaTwGg86NwytQC5RoNpWYhMTBjtnE7FzkWK4sOfIx5PxIprrWUGiVhhdF04i9KdZRpV8YaN4yJI1e2oJ4qediORHHyHSkSQbJocW6J23X9nuAmgEhhvmUsPrJNL3twfpag4tQvyymiq8Ccx9Sj0OwosDisD2GeOJ2kV0DOyFjHdSQxIBuONaKYMEkpT6km8pox+GBQ9dT8daw12bpjSs23pwWaDFWGqRg/5w34Iab0fOckmyCqAQABdY075JGT7LHMPvf6/p0rrBIeNCpsTPcC/C1gBwAH8fM1RUZZXcC1LqEaFOp0nuBcBYaplwOM908xS3v6mUpIp9bMtj3F2sJoMt+9HofI8D+XpSKFgWpzuaUfazu3mb6SgvcWkHlpcenHy8TTaVUNdw3eSVUYe2Fkf8m2YX9254+Gtqa8ZU5lbM3vRre+YPLFKP9rh4X9cmQj0KkU1mizvEOhAHjvRIUXeko1Dnq1SkBX1qKIbtMhpDpwAHwGvzJq1bdF3gwOY059bUJnZEIm+i4xgQi6oEUGwUa6DTUniep08hwqU2OayHOk7nT22HL5q3uDn9UQOX3qVVMotYCjAQELmOdl9029BVm6IMC6jx8nu5uJ1JFzrVFoUy2W47Oy43YUrICBIS4DC1irKSPK6nXnWXEVOEwuOy0YWiKtRtMmJWdwsQADxAt6UrOKgDhohqUnUHupu10/48UUwIQm1C5wCUGkrTt0HAiy9AQLeZrM13XlOiy833xQiwkc/BopInX4gEDUcVJFdCmZMJFWwlHxOHiVxwZQ3xF6x1zZOYldMEJYMeP2oyv+Rz/wBVMwIsT3qqhOy+epolkyzE2QFkZb94shuoHS6lbnlY9VB6aQ47KHENwqkUzoIV+OMxrE/2ZVLA+KsUYeYK/AjrQVGhwgptCvUpOlp+iv4eQ3JHLU1mqvbTgHey00cNVxOd7ALXKZN0t6Gw0yyDvLwdb8V5+vP0qspBkLItmxc8eIw4kjIdGFwR04fG+lqTXaXXCIFYjvyYlfs1UZ/tEchwt50/DlxFzZWKVsypYnDg4HDOwbNGZIOmhbtoyedrPIAOeU66VpY6TDSLa/RVVYA3O8EEi31+nNBSlNWVEZENJzBHBVcoauVS7ijq1SCvIW1HPWihGpYGI51cBCVJP7nr+P8ABqbKxqqipVIlcwuDRr5mAtwBzd7wGUaepFA5zgRA+FvVWIgyY9bqX6FHb3TfrmP4VLzqgz2Wu7Dxcce7KsDa8BQ2/bLFD65vwoHszy07p1KqaTg9uoMrjCezh5IkkEy3ZQ3hqL0nhwICt9R1Rxe43KFbT3ZmwdmksVvoRz8KS+mVQKL7ubZRPeYC/wCdY3AzZMBRreDDjHYUYaM3e6svMEIRqeQFtCDzPPQ1soPMyEqo2RCZnwchQICsYAsPtGw0HSrOHc7tIg4DRKm5szfSsbhZbk5g2Y2yuoGVhbxuBboTTqTBTEBATJWIfyR2kkqg5Y0lk71r31Ci3W+X+NbaXPDRJQZZVfaOyci3DX9LfnQtqZiiywqUbtlC3JVSSByBawPxyj4CiJUXYmNvKigEKmvc02JCuwMuTMGN72I6D86QeIasR1Y171tyYb8rnzHiTpsfsbpz3S3pnwoeMKZInB04ANbRgT6Aj9KCowaSsrIMTZANp4SRi0rm7sT6fx0ptENiyPFVwYYwdVSJMpwTgH6wOO0VhxGnZMDe5ZR2q26SHoLtiFlzTYoTmolSOPInSueGuWwup8lwuU0YzBLOUrrH5ETKTZ2jZx5XKj1upPlamNkwggKTZGx4ZBGSAoMZlfNmACLJ2ZAYOBmKh3GnBT4kNLtYVRohc2GkXMOxjQi4P2rEWuO8zDiQPEm3HSpxGzEqZTCpbZkXtZBHfsw5CcNVGgOgA1GvDnRDRSFTJtx0/WrIVSrELUCoqznqIUew+2ymypsIL6SCVCOQLXcfGzepqy3dXm2Rbdff/ERQqtwwGmtv00pDgQbIw6FNt/eyXFKEk9297BrC/pa9Kc9wsjEG6/bBwkBtmjB82b9axVHuCYAE0baxkeAwcmJw6xpKgGW5axBZQwtm72nAdbUzC1HOflO6qpYSEVw+87tgY5ZMoleMMQrG1z0sfzq6tdweWtUYJaCVm+F3jkgfEyrrI8TIp/ZLEa+mvrWqgCTJQPtog+GXIir5n1OpP5egq3nM5WAq21ASlRhAdBNyjFJ7ml7QSBqeSn3dbDxw4ppv6R4HjiWxJLPYAjTSwubn9KeUoAk2SrOmUnxq80JopTqjextjsUMrABR10F/zPO3KkucShc4AwFDjNsnNaJtB9rr5X5VAzmmspfvKA7UmI98/Bf0q8o2TAxgvCs7OxPaTDUJ2oELD7PeAUk9AGs/gbdKc0rHXZDpHiqycKJKR+aEDmDfkAdPDWsbHEzIj0v32Tnhoggz627rqFF1A4XIFzw16+FVxmc1r/ReLv1NJOo2139tTshu25WklZlBygBV4XyLov+UcPOmNr0+fxRnonGNBmnpc3b38jfQ2EmysjFqpD9mzZYjFqVAyFDGdO/rlY+tXTq09AdT97Ia3RuLptc97IDdbt+RM98abqTFbXdjfs7as3FCLsSzcEFwSWJHO9BxKJ3+P3yRu6MxrQSWaCdW6X7+421tcIWYyzWyga9dB8yeYpn5inrPsfp3Kv0Vi5yhl9O003sI11lwt39xVXEQMW0HzHn1q/wAxT5/FAOjMV+5y3adQSJvawJupMJYXBNiPX0/1opm4WJ7C0lrtRbzCtJExBItYcaovAIHNAGkiVKmMMUMrWDEBbf4lB/yk05vZKHLLgFzhGWyumqMbgcgeamxvSnNm2igdBuJ+aKykWDAjX7Ivp6n9TWJwcHFpB8bX9PoFpBY5oLTf929vM6ohsvE250h4VhXd7iZ8Gygm6kPa1724jrwN9OlVhjkqyqqCWoJgtuEYZY7+4AotwNv4tWh1GahPNSmeqhEW0SWdRwKkepI1+F620xlUcy0lEF7U8kHqT+lI6qq6jmM8RZSwysBew4+V6GphqdUtcRcaLZg8dVoZmtgg7H4qzsvYcsvesFBvbNpYDiTzAp5eGrNmAsrUe78faALdyPtHgTzNuQ86Q6qoXkqHfyNooolQWja4NvADT1vf0qqTsxPcjoMGaTqkkHWtExqtQYXGGiSpDJyqC+iU+WnKdVb2dMFkViAQDcgmw01om6pFYZmq/jlyyMBY89OGoBI9CbUTdFlOqa9lYWTFCRE7OMIud2N9VHjroONv00wsojPnJJ8dvv73Wp9SWZAAB3bqTH7qPF3XmiBLFL95gpCiRmNhoojOYnlfW2pAtwt9V2ndPOMzT2MX09rx781Rxm6cyE3ZL6C3fvnLRoFJyWBLTADXXKeVyLbhbCT927+5HU/EDiXRT1tr/FG3+b21uuG3TleR4BJHm7NGB7wDGQSGwJUAECJib6aEcQaNmGykGdErE9NmtTfT4cBwjXSfLn4cl4u6shnkh7eK6rETfMBaRXYAaakKuY3tYX6Gp+WEC+n1H0hD+m6hc+W2cAAJ0Aa4cty6fKF2dzsQBE2aMdvIoCnPmF4zKSRkuLRre39kjjU/LCAJ0Efd0Q6cIe54Z2nB5GbcbaaGB4Ruol3WdZpIzNDdFTMbkrcxyTEDS91ijLH7y9b1TsNmETz25q6XThp1C8U9Q0GT+7ytaQT6qhtbdKbCRLNK6951TJY5wXi7W5uOA1XzBtWtefdJuUOSQi9joRY0JaDqhBIX46xyL+0vz5fO1NYdQq3BVDd+dVLpIxCEZgAuYlhw4kAXHE+FLql8dQAnvMfI+icGMPbJ8t0w/wApns8ihVB4kDUjpcngTqazVaALw8kmNjp6fD6o213ZCwNA7wLnxKm2dPbob9Re3l40mpTlRromwV/E47KtU2nJUlAv5ExUsL4iGB2gDEF1AsCPesL3IHMgWBvrpW0EDUq2wChmATvr50Z0ROMpswa5zZdT050iOaUmGHZQikDOBJKozBT7oI1F+g8/lVCpItor7lxPNiMRMXkkzMRZwqZUt9kAmxJHlbxNR5aAoY2CYcHs1IojJMwSNdWY/IC2pJ5AamshJcYCuFn2+288OKUwJA0XZyBo5GYd8BWDBlHuE3BGp4a25a6VDJ1pTKLuvfdJU03dCqqqQSS4zZzfkTmtax4ADxvRinLiSSe60D218StT65aIbbvGvr8lUjPHxpyyIxgNms2FxOJbRIQig/tSSOAAPJMzH061Etx2X7ESnN00U/FQaMGyzkI12xF8pI62NvwrC9+SO8rp4PBnE54MZWl3iRoPNQYzFOQAJZAb3uGN+9ZON+gt5VTa7g0GBeTryErf+iKPFcziOlpa3s7ufk53E3t4a2VcdqeM0h4E3ZuK2KnjxHI8iKhxcTb7v9E9n4fz5QKmutv4O/k71Heos7nv9q4PM5jeyhlGt+S3A6AkUb8QWuyxy94+qzYfohtWiKpeR2pEbNz6X1OT31XuWTNm7aTMPtZmzaZgNc19BcDoGPWg/OW7P3b6rUPw+3NBqbnYbF/M/wCX3VeV5ASTNL3AHBzsCGNxcXbQ8deOppra5dEDUkeixVei2Ug8ueeq1rtAJJJEXI5ePdK5hhk7rCaRSQDcMQQSAvEH9lreWnCgdi4JGXSfn9FopdAtexj+IesGnTScnf8A5u425FSRPIyqzO7ggHvMTY620J89fOnteC4jkfouLiKHDZTdM5m5vC5HyUmlMWReM2nIetqsWVgEqns9Y0nUyL2iA3KZiAV56qb8DoQap8kWTJTRvjuwcMseIwzGTBTC6MRdkY65Ht62POx5jVNN2YXTHAESEH2dKDxkI8gPzqPb3IAp9qSKF7sjHzC/kKlNvcoSmz2a78fRkGHlP1NzY/8AlsTc/wB0nXwJJ5mlYmiXXara6Fzvzs2Fp+0gCgsMzKvA359ASLGw/OpQeQ2HKybqtu7iI4AXy3kOgHQ0x7S6ysNkyrO0tsuVKglS2rFdG9W974WFWKYCaxgX72fRsccq3JVlYuL8QFJB8Tf8TS6/YR1AMqm393jd5TGAVEeiryS497xkI58gbDmSNGmAJS2Uy66z3EDpWlPjL4qmRVpJUmDwJkkVVFyxAHrpVpTjF00b2OhSHZ8BvBAxeVx/tJyLO3ki3RfM+FQHdK2koRPCCxJvqelXKFX0CnM11W3InvHyHE/hWWpqGkE+Vh4n7K24arUptc6m/L53Plf6Iru/s/DO8wxfaBvquzVFdmCluJEYI7zFUGa2rKOLCiptpOb1Li4+RR1MXi2umo8yYOx0OZvvfnOquRbJwoVQ0c7SGa+Ts8Vm+jfScpcWQXyRZRpfU8SSAC4LOSn6RxRjrm2nqD8QPSNF5sTZeC7JGxMWIiJyH+ixOXtJHdsi92zDKBEOZa/Em4jqbDJIVU8fiGNDWvIAMjzmfifVc7I2JhGRy7Tu+dygEWIyqAy/VyMsRsy2KtzHaX5Cq4LDsEf6TxQNqh1J9Zn4n1MLtti4QMQYcWUywIB2WJvnaRhidTHe6ItwCNbG2vu3wWTMIT0lii3KXmIjbT0VDeHAYOPCFoROs6iNSrLNkjZiHILSIBfILLf3hYipwWE6KDpLFNAaHmAABpaIj4D0SxhXJGpomsa24CRXxdasA2o6Y003Vjs6YCsqo4okMNOFRGwxdQEWN6tE7VaZ7O9vRdm2DxCo0EulmHEnkSBxvqDcWNrcqwYkPY4PYJ5/X/hHSjcxyS3vnuicJIzQv2kBPdN7lL/Ze3Bh156c7in0qweL6osmc9XVLBDcya0JJsYKnwL5b93jbW50Hlw+NCWkkGfJEHNykRfnyTRsqfgp4cqU9u6FFRAiuGYHXQ2/S4J+IqMTabtkZ/kaCeJpUygr74QEMg4ZjGWIZeF8pB86vRaREgBAtnYs4TEJJYEo2uX7SnRrXHMdfWgMVGW3RVWFvVcvPaJGJJhiI9UkUXPiBofVbaeFDQkDKdkqm+OqlGDBM56AcSf4404mENSpGi4lwCi4zXN9NNQPHl6VYMpGYq7gF7IE375FgR9m/PzokDnSv0agCwHrfU1IVF0qUL4fOrVKAYRxqWFKzDkjIIXW7m8M+Fkl7JY/rCuYupLAoxZctmAFm11B1A6U4iUEwEV2xvzie0EoWAsAt1MbZe6wcNbPe+cIx8UThY3otVsMmEEm36nMkUhTDkxOrqMjEFkVlQteQk5c5I1FjltoAKrKjNl1s72gYiE3RYBYsQMjWBeQyvbv8y2Wxv3QvMZqvKqRIe0rFFTpBqSf6NxYkcvrNLHUeJ1uLASFRKG7Q3ilnV0cRhXm7c5VN8/ZrHa7OTlsoJvdi2pJqoUXOGc5bDhx4fwaHIM2bdHxXhnDm2sKwKtKChxGHzefKrCIKk+Hv4HpRK15DJkPO3O3GqN1ScNhbd0yvqp0vxFujCslWjNwia6FU3iwkKTdwERsgawNwGJPAHlYcP8AtTKRcW31WqlUBJzaFDsJg4CRnkZO+AQFv3ftEePnTSTFkl7ADZMP0bCIMsSTE/tySC/+FVApQc8m8JdlaiQspzfZFgfXT11+VMCg1XSuw7ykhvPkdD8qi0NMIVLFrURlykGJ+ryOLjl/HnQlt5CQ8XkKCTUBFGVfmagbeSlkqjJggDpxpgQrnsKtVC4eG2tRSFwmIqKL/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5860" name="AutoShape 20" descr="data:image/jpeg;base64,/9j/4AAQSkZJRgABAQAAAQABAAD/2wCEAAkGBxQSEhUUEhQVFhUXFxcXFxcXGBQUFxcaFxgXFxwXGBcaHCggGBwlHBoYITEiJSkrLi4uFx8zODMsNygtLiwBCgoKDg0OGxAQGiwkHyQsLCwsLCwsLCwsLCwsLCwsLCwsLCwsLCwsLCwsLCwsLCwsLCwsLCwsLCwsLCwsLCwsLP/AABEIAQQAwgMBEQACEQEDEQH/xAAcAAAABwEBAAAAAAAAAAAAAAAAAQMEBQYHAgj/xABPEAACAQIDBAQHDAgEBQMFAAABAgMAEQQSIQUGMVETIkFhBxQycYGRoSNCU3Jzk7GzwdHS8CQzNDVSgpKyFWJj4RYXQ1TxVaLCCESDw+L/xAAbAQACAwEBAQAAAAAAAAAAAAAAAQIDBQQHBv/EAEARAAIBAgIDDAgEBgIDAAAAAAABAgMRBDESEyEFMjNBUVJhcXKBkbEUFVOhwdHS8AYWIjQjQoKSouEkYlTC8f/aAAwDAQACEQMRAD8Ar9Yx6mcdIOY9Yp2ZHTjyoPOOY9YosGnHlBnHMeugekuUAYHtFAJp5HVIYVAB0ACgAqABQAKADoAFAAoAFABUACgA6ACoAOgAqADoAFABZRyFAtFcgDQSLFLuPg4YYJMTj4YOnRZFV4yPeqTYmbW2YC/mrS1C5X7vkfB+uJq6VOH+X1DZN19lLZhtbDDXQ5O3Xh7t3n10amL2Xfu+QR3VqQtJUorul9Q/2XuHgsSr9BtKGRUymTKhYLfRc3u3ba3oo9HjfN+75B66qaOjoRt/Vxf1EhF4K4kYZcagY2A9yNzn1H/W7bX9dDw8Xm37vkOnu5VpvSjCCf8AV9Qq/g5RRc49ALlf1PaOI/W9lR9Eh0/fcXfmTE82Hg/qOx4NF636cnVALe48ARcE+68La0eiQ5X99wfmTE82Pg/qOF8HUZBYY+Owtc9DoL8L+60eiQ6fvuD8yYnmw8H9QH8HKCwOPjFwCLxWuDwP67hR6JDlf33B+ZMTzYeD+o6n8GyoQHxyKTqLw2//AHUeiQ6fvuD8yYnmw8H9QJfBuikBsegJ1AMPZz/XUeiQ6fvuD8yYnmw8H9QB4NlLZBjkzcuh15/DcqPRIdP33B+ZMTzY+D+o5/5cpYHx9LEEg9DxA0J/W9lHokOn77g/MmJ5sPB/Ucnwex2zf4hHa9r9F28v1tHokOn77g/MmJ5sPB/UOR4LuH6YuouPceI5j3Wj0WHK/vuH+Y8Vnox8H9Qing4Qi4x6Eaf9Hmco/wCrz0o9Ehyv77hfmTE82Pg/qOT4PIx/9+mov+p7CAfheRBo9Eh0/fcH5kxPNh4P6g/+XKf9+nHL+p7eX63vo9Ehyv77g/MmJ5sfB/UA+DpLX8fS3G/Q/G/1f8reo0eiQ6fvuD8yYnmw8H9QZ8G6DQ45NQD+p7CbA/re+j0SHT99wfmTE82Pg/qGeN8GmHVvdcdGCwuLxEXHk3/Xd3sqyGEuv0393yOaru9JyvOELvtdXOEJPB1hAettCIHvjIOn/wCaiOFu7Jv3fIUt25L9UoQ/y+oTx/g/hjw82KhxaTdCCxCxtqR1rZulNjrypVcLoJ3vl0fIuwu7UqtaNoQ2yW39XG+10lZrMPuQUCCbhQNFu3ywOHml2FHi2yxGB82uUH3OCwLdgLWBPfWtN5XyPNsNFtycVeSWxFg23sSAw9GBaJbZUiU9Vbgmw4HvOt71k4hKM9NS7rcXkdWGr1FLLa+VkNuhsvD4abaaYUt0Ziwj2IIykvNcC44aA+mtLDT04536TixcWpXkkm80si0xXEqq3FJYk84UuB7LV0nIKYcKZWz+RbEfbe3fakA5wmW2JyXy9DHlvxt0Wl/RQHKNMdjkTDosrxDyGOU2ITKbF78De1OwX2EPNtq7KhGUi2G1sc1o+muP4dNO06U7EblX2JtmXFK5xMrgri0jWxHVC5SIvik9U9pvUpWWRFXeYrDO7TYW9wC+OEgubXVmUA87W0pErDLFtIFvBKqKuBR8pVmzKMxJRgwCMNNTfj3U7isTSbSl6edM5yrNDGoOoVJI1Z1F+Fyb6UuIFcc4XfMStYxFVgfoC5ygMznowCoJNjoA3fwo0R6Rftm4iKVFSJh1UZWFwzIbC4bvF6rad0Xxa0H3DCIghTnSz5FFlcfqnDfw6k8zTKgtnTxJY57qt2PVfgyoltRr1vZQCO4XXomIkUZHznRha6lRoRfidB2cKBjXo0CFhKLD3PVXBGbpG1UDQ6jXuNAhXGSRvYl+q2UkWkZurZTxF7WB1PbQBC7yR2mw/wD1AIVJykDP1nPEkWv310xnoUJs53DTxEIv7zM9332lcLKuTrZgmQ5jxsDewtqKyqLtI3K8bwsW7dudpNgYp38po2J0tqFAvbsva/prQxU3KCb5vzM7c+ChiElz4+aKPWCeqAoEE1A0S/hcxghTYcpXOEizMl7ZgFwxKk94uPTWvOOkrHmNGq6VRSTt1Zimzt/hiVYOGjTo2eRlu75Q18sakgBgCbkmxC1myo6K0eV2NqEKTWthttt27Flx26vEeeCvaMc8u1ZELyIVwoUy+UwHSL5IOh5C/LnXfQg4QSZjYurGrUcoqxouNxCmMOVRmkV85AY9aNbrwOlr6keurjmYhJMpCho06MMbCzAqFdFY3vrfNf0UCKvtredTNDCqKGmUjpE0K5V0KXutiunDsqaWy5Fy22KhtV2xECKZJB0pwmcMUYZMU7AKLIPJKg37eVNOzI2uOeh6Zs3S4gDpQqBsi5JkWVemvk90BVEFuGrcaVyVgzs1Y3VS0jLPKZNGQWkji6QsepqQ6HQW4g9mqAOOFmiV+lnQTL0siZ42LloXkZAejBjICKMwte50vrQNkVtuZsJDFGjytEzOvRllHubRxt0ebJfhIy9ttNKBWJbEQs75BLLbDzZQWkS5thmlDDqjO1yoscxsGPmBjgLIZJQJpFZehCt0kL5lJLuSgTqEKHsDrpftoEU7HYuTCYyUwSSLlkFmzHMcwDHMffXJ1qd8rglsduj4mr4Lby9N0DdUYfLIzEaWlv23vpl5VXYZNIH8RNyuTSw1zA9Jrfs50h8QhjLnpS9s4aIEDhlymx18woAW2pfppbfCxea+U2+2gHmOtqhg9yVaVYj0igMFaMk8D2aH2UDZGbwKpMJUWHRJlBJJAu2nfXTSV4NM5qrtOMlmjOd7djyySFGyRxlr3uzs1z5KgC7Pp2aC1ybVlRSjLO5tznpQTy6C7YdFGxsYFQoBGwCn3oCKAPVXbXqRnHZyHFgacoV4KXOj5ozg1iHqIKBBNQNGk7w4DZsuF2f/AIlnuuHXosvScCkea+QfF41qVKkIb487weCxGJ0nRSdntvbp5SDGxt3rggzi3CxxS8PMKrVal93O6W5O6Td9Fdzil4Jk1sLGbGwgkEEko6TJmuMQ1ujJZct16tixOlNV6Ucn5kKu4+6FTfRXjH4MlBvTszLl6V7DP7yb34s3val6TT5Sr1DjeZ/lH5mf7171zSz3wi5IlYlQxBzm1ixB4A8bVNYmilmVvcHHt7xf3L5lQeXEq0Upy3gULGTY9UBhqPfGzH2cqccTTk9FPMrq7i4yjTdScVZLbtRz41iHjjiDJ7mUZSMmf3InJc8TlJNgedEq8I538CNHcuvVtq3F9Ckr+A9bbWNuxcxKCLAWSyeX1k10frtr23pLEU3ld9xZU3GxVNXnoxXTKK+I2/x/EBwdGKsziy3AzJ0ZsR2ZfaTVt01czp03CTi7O3I7ruYtg9t4nKuVRYLGq3W4sisut+N1ZgfPQ2kKzZ3tnESSx5JchDMWPUUFLW8hve9VVFhytVdOqp30TsxeAq4XR1qtfLbcZybbxGbPdbu5l4A69G0HAcOoT6TVtzisHjd5J8zDqBjxKoLklHj6xHE5Xb2UJoHEi8VtBpZGle2ZiGIAABsLAkVJC22sTM22cSwlmBF5VRHNl1CXsAttLFjreoayGnocZ0rA13h3ibfoTt052y6yx7l79np+ix4DRydXMvVKkEG9l462uKm4nImbJjfFwvSlHkWVQLxLJNdQAQbIDbgNaplLRzOujQdZ2TS62l5kFJvHsxQY2aQENdg0eID5gCNerfS50qr0mHL7jQjuHjJK8Ypp8alH5iLbzbKIAzvpf3k+t9bE21FL0qny+4l6gxvNX90fmHi96dlyFSzv1QFAEcwFhewsF76lHHRirJ+4jL8OYuTu4L+5fM5fejZR7X15RSD/AONUutSe35l63Ex6VtFeK+Y62w0DbHxMmGv0bxSEFrg3W6HQ6jVTVqcXTbjyM4tTUo4yFOpmpR97TMirMPRQUCCagaNr2TsyOaLCdNCkirhI7Z0VwCRHwzDQ2FasoKUtqPN6WJqUab1c3Ft8Tty8hJf8NYP/ALTDfMxfhp6qHIvAPWGL9rP+5/Mq3hI2Nh4cEXighjbpIxmSNEaxbUXAvVGIhFQuka+4eLr1cUo1KkmrPY22sukxrb2IZIxlNiWAuONrE6H0VXhIpzd1fYaP4hrVKVCDpycXpcTtxMjNlJPO2RXfz5j6Na7JQpr+VeB8rDGYpvhZ/wBz+ZccBulILdLKzXIBAJ4G2ovy51ROys0lmdtGvWkpxqVJNOLVm217xzj924sNGXS5YsASbdv/AIqqvNuJ2bh01HFXXNfwG+ythjFsVLZcoDcAb62IqGHk4t2NH8QQUqME+d8C0jdGIAAaACx0BzaWsSa6NNny+rQWL3dWOFiCSqAnXQ2F2Jv28vRQ52VyylR06kYLjaXvKjs7BRzyLFL5L6A9oa3VI776emuWhPRkfXbtYZVsM3bbHb3cfu29xaJNw4CQbkWOgAUefUDtrr02fGapCOM3LiN/RY2UEAX7v96NY0PVJlX2juM92cEZfo8/OrFW2Fbw7bshnPhvcSi69Ww5kjW/nvXDCpespPlPtsThFT3OlQjxQfilfzK2CbFSLG4IvxBHL886107nnjjY0/wT799C64afSORgEY8Ec6cT2MbeYmiSvtCLtsGu+f7divlG+gVi1d+z0vcv9pS6ka3sndzCNBEWwsBJjQkmKMkkqCSTbjXfClBxX6V4HxmI3QxSrTSqytd/zPl6x1/wzg/+0w/zUf4alqafNXgUescX7Wf9z+YDuxg/+0w/zUf3UamnzV4D9Y4v2sv7n8yB2xhOi2Pi4wuUL43lW1gFM8pWw5ZSLVFR0abXX8S6pV1uNpzvdvV3fTaN/eZEazD0EFAgmoGj0Buz+x4b5CL6ta2Tyx5klQIzvwubaRUjwg1eQ9If8qodPWf7TVGJX8K/SbP4fl/zUv8ArIx/byFlQDtcfQ1UYR2k+r4o2PxIr4eHa/8AWRZN1dmrEo014k99dUnc+XhGxbYpKoky9LYMd6R+j8Pfr9tU1d6a+4v7nufwGu4a3lkt/AP7qjRzNDd7godfwL5HF3V0pHy1yO3yIjwcpvqwVLfHYKfZeo1dkGaG5MdPFw6LvwVzMSrIVOqmyup9qsK48j7NOM01mtqfxRqWy8UJ4UlW3WGo5MNGHoINdkXpK58JiqDoVZU3xP3cXuFcRFpQylFX3oxXRwle1zl9Hb7NPTVdSVo2NbcnD6zEKTyjt7+L59xTmBU66EH2iufI+r/TUj0PyYw3owJHWA8o3Fuy/L2VrQldHmlaloyafFsK07lb9+hPPvq+5yWuW9cU0qiSQ5nZQWPM5QLn1VjV+El1npO5P7Ol2UeiNi/s8PyUf9orShvUfBYrh59p+Y9qRQCgCA39/d2L+Rf6KjPevqZfheHp9qPmjDTWQemgoEEeFA0egN2f2PDfIRfVrWyeWPMkqBHm3eHa/jm05px5PWjQf5E0U+nU+mq8WrUu9Gt+HnfHf0y+A3xg8j432GuPDb59RvfiLgIdr4MsWzX0FdLZ8tEnsM1UsuQlvOD4rf8Azp9tV1N6a2437rufwOfBot5pb/Bj+6jD75nb+IOBh1/A0TJaus+VKb4TZyIYoxxaQtbtIVbW9brXPiHsSPoPw/TTqzqPJK3i/kmIb+7C6PDwSIP1SrE/xdAp4djXH89KtTtFPkLdxsc516kJfzNyXXx+7yGvg9x3WeBjx66ecWDD1WPoNRoP+Unu7h/0xrri2P4fFeBc5otKvaPm0yh479JxuUaxw8eV14+trD+WuZ/qn1H0dN+ibn6X80/jl4Lb1sh9vRZZ377N6x94NQqL9RpblVNPCx6Lrw/0c4kBoFPaBb1aV3UXeCPlN1aehiprpv47fiUeeEXPcG9Y/wDFdSZjSRYNnD3FPiD6Kya/CS6z0Xcr9nS7KNY2f4QCkUaeJYhsqKtwLg2AFxpXTHEWSWizBrbhKVSUtdBXbY5/5ht/2GK/pP3U/Sf+rKvUK9vDxOI98GxM+Hh8VliDTKS0lwOqGa3kjW4Hb2Ute5yStbaOW5McPRqVNbGVovYulpcpPb+/u7F/Iv8ARXTPevqZiYXh6faj5ow01kHpoKBBNwoGj0Buz+x4b5CL6ta2Tyx5jHf7aviuz8TLezCMqvx36i+0inFbSEnsPNe7y9cfFIHmFqqxnB95sfh1f81dmXwJnHGwX4w+g1x4bfPqN78RcBDtfBk5sprrXRI+WiWPBjSqmWrIS3pf9Ht/nX7arq7019xf3Xc/gceDh7TS/Jj+6lQzZ3bvr+FDr+BoKz113PlbFM3oPTbSw0XYuVj6WLsP6UX11z1P1VEj6Pc7+DufVq8t17rL3tlw2lEssbxtmyupVhobX7R26ca6JbVYwaE5UqiqRzTuY/BK+GnB9/E+o52NiPMRf0Gs9NxZ95OMMVQt/LJeeXgaJtfbITDmZTe6goewlh1fpv6DXVKdo3PjsLg5VMSqMlk9vUsyC3awuSDO3lSdY88vvfXq381V01ZXOzdjEayvq1lHZ38fhl3ENvQnXVhyI9Wv2mo1Vkzv3CqXhOHI0/H/AOEZn9yYcvt/Jq/DPZYz/wAQU7Voz5V5P/aKnPoWAub3rtR8zIncCPck+KPorKr8JLrPRNyf2dLso9FbvSh8LAw4GKP+0VpQ3q6j4LE8NPtPzJCpFA1x2D6To9bZJFkGl/JuLekE1GUb2LaVXV6XSmiK39/d2L+Rf6KJ719TJYXh6faj5ow01kHpoKBBNwoGj0Buz+x4b5CL6ta2Tyx5lH8O2My4KOL4SW5PJY1LXt29YrpU4FczFdhv7tbsyn6FrnxnB96Nr8Or/mrsy+BPzRZrDv8Avrjw7/U+o3vxAr0Idr4MlNkpYC9dMj5WBZ8InaKqLhPepP0b+dPtqFXemtuL+67n8BDwdJeaX4g/uqNDNndu+/4UOv4GgpFrXUkfLXKVsg9Ltad+ITONf8uWH7654barf3yH0eK/g7l04c63vvL5F0AA4610nzpn3hA2bklWZeEnVb4yjQ+lf7a5K8bO59TuFidOm6LzjtXU8/B+ZFYBnxPQYU+QrMb9uU6k91hmA+NUI3laJ211TwusxXG0l38Xi7X6i84mMWsNABYAd2ldLPjb3d2VDeOPq+Zh7dKqqr9Jsbiz0cQ48qfu2kCq3BHMfRRhpWk0dn4gpaVCM+R+a/0iA2jhgjdYaXrQiz42SJbBG8afFFZlfhJdZ6DuV+ypdlG6+DycPs+AjsVl/pdh9laUd6upHwWK4ep2pebLHUigFAFa31xAfZ+NsD1EdD3kKDceuq5O8Zd/kddCm4V6V+Nxf+RidZR6SCgQTUDR6A3Z/Y8N8hF9WtbJ5Y8zLf8A6g57Ng1vxExI+bF/bVkMiqeZmWxYwrZy6G4PAknXXlXHiG5x0UmfQbkKlhqyq1KsbWexNt7e74k/E4PDWuelCUXdo1d08Th8VSUKdSN077brifQTGzkuNKubPnXDRbV0+lZFn2ZHwBqIxHeGN5ouijhlJDg3ORVsL8Lvft5VVO7VkjX3MdOhV1lSpG1stre3uEN0cJNhZHaSCWzKAMvRNYhr6jPSpKUXdo6t1K9DFU4xp1I3Tvt0lxdRdX2kVClYJnJF8qqlx3NdwAa6dK3EzBjh1JtOpFW4237rIq+5+CnwzTPPh5i0mWxXo2HFma/XvqSPVVNJSjdyTNrdStQxMYQo1I2jfO65EuIuixi4+2uk+duMN5tmrPBJH74i6nkw1X26eY1CpHSjY6sDiXQrxqcXH1PMq25mx2hEkky5XPVUG1wuhJ9Jt/TVFKDW1mruxjYVtGnSd0tr6+Lw+JN4pL1a0YiZUtuKWDKEY8NdLdh7TVU9qtY08Bo0qsaspxSXFtvk1yFcMTIbkW9VRpwnGSdjYx2LwuIoSpqorvK98078gyxsWcEEjh6q7FLjsz5WWFTlo6yHXd28sxHD4pI1VGcZlAB49g81cs6NScnJRPqMHujg8Ph4Up1VeKSefyNF3F2vjosIq4TCieHPIQ5a1yzFiPKHAnlV2nWSS0PvxMqeF3LqTlP0h7W3ly9xP/8AEe1f/Th/V/8A1Rra3NI+gbmf+R7v9HJ3l2r/AOnj1n8VGtq80l6u3M/8j78BTaBmOx8Y+Ij6OR1nZk5XOnsAqcdLVtyW3acVdUljacaMtKKcFfvRk5rNPvgqBAagaPQG7P7HhvkIvq1rZPLHmZb/APUXh+pg5OTSpf4wRh/aaksiDzMx2Thurc1GWZbDIn8MtqqZcix7Ijta/wCb1CSJxdi0YaVANSvrpaI3I6baigaWN9NNaeiLSR2m1FtxHspWHdDlNpqeBF6B7B7Hj9KFINEQm2l1qHIkojfEbWAF2PrtRmJpIYS7bUjiNaeiyLkhudrqSQTT0GLTQT4mNhxHrqLixqaZB7TgBHoqUQkVl11q5IoZA7aFnF+6/o/81ZEomb/4HcPk2VBx6xdteRdrW7qUsxRyLrUSQKAIDf793Yv5F/oqM96+pl+F4en2o+aMNrIPTQUCCbhQNG67O2nFhtn4eSZwiCGEXPaSi2AA1J7hWyeWWuzPPDPtbD4zZyPAwcxYhCwsQyBldLlTqFJIF+F7U4sUotPaZxskXiU0SJwJNXA1PAan0VBIm2RW0t6CeqgKqOZ1Pfa9hTULFcpt5EY+2ZAdHNu43sPTVmxFe1nMm35T79/Ndte8n7OFF0FnynKbcl/ib7fXUXYmtJFn2JvS9wra3t5/96pki+MmaRsrFZl7SaqOhPYJ7SxBjUsdKB32Gb7c3mdwVHPjVsUc05NlcTbEoOpJHLsq9NHO4s6/xVybAkcrluHLhU7or0Wjo7Zk5kdl9bnzj7ajsJbUSWzd6WHVk1XsPav31W4JlsajWZM3ub9l6fGSzK/vT5agdovVhTLM9DeDiRI9m4NGdQWiBUEgFgbkWHbxqMswitha6iMFAEBv9+7sX8i/0VGe9fUy/C8PT7UfNGG1kHprCoEBuFA0XDwtQFti7PIJGUwac7wN9Fq2Gzy6OZmMp6WLo38tQCDzuAdajk7ose1WZIbBW+GTmCw9TG1WSyK4Ce17suUHSop2CW0ghhkQ3kPoGpNO98iNrZj+DaIVWePDKVUak+gdgo0WPSWQxm2gZFAEaBrgWEZ1FrZi5bj6KNHjC+2w8fYjx9H0o6MyqGTN5LXFwMwtlPcaUthKO0k9lYFo5VDx2uSNeFxVUixI17dvCjKD7KrjmXPYhPenAqyG/C1N5hmjJ5dlyOWMcVx/ExsoHM34VNMqaGOE3dmxBbodQgJLBcqmwOiX1fhVsUUyuiJTHui2ygtftRSuXTt434+ynZCuxx404USPEmRuQIHH2U9EjdXETArnqaMOz7qL2CxY9kO2WzcR9lLMsWwj96MMWmjA4tGL/wBTCpt2VyFrysdbT2hIijI7FxYZyblcoFgOVtLDsqnbmy/Yloo9QbHxPS4eGTjnijf+pQftqZzjygCA3+/d2L+Rf6KjPevqZfheHp9qPmjDTWQemhUCA1A0aBv/AIR5NlYHKLqqwlu68NlPmuSPSK155HmNLfMy3auCyjOOI/NqhfaWSjsHOxI/0cfGf2njVzyKIiOJjk1sOPIgDz6g1U2izRZGybDckMQdePHh57fdTUxOBadg4JEjKqFZWuGUnQg8RyqLmyahF5klhsBhkUg4aPztJIxFvTb0dtLSZLQRMMwxCFWjLAjKTmcCwsbAE2PAH0UaTHopCY2f1Y0sbISFLHMbAaC542117hVbJWLNsfqAClHMlJbBtvDIXDqDpbTmPT2029oW2EPFhPc8hUMrEZgb6r/Cbdl7ULMi1sCnPQ8IVsD5Si9u/TWrNorIgsSmFkH6uDt6wBRje3lZSL9vro0iLgiP2jBEyBWy2AFgBYDuFNSZFxVitf4OQ2aO9r6ceHn/ACKm5FagS2Cw7hgWAHZfMWPtAojIHFhbxmzRsOJQqP6iSfRU5ZCW+GsGAuoHHUn1iqW9hfCO09GblMTgMLfshQegCw9gFWLI5p75k3TIkBv9+7sX8i/0VGe9fUy/C8PT7UfNGGmsg9NCoEBuFA0bfHhel2UiWuThYyB3rGrD2gVss8tTtK5h2OhLQjvFUI7GtgWwISuHyn+NvbY1etsTmeyROYOEMOGtc0i+JJRbL9dtbd9IlY6O7SsbsNfML07goklgNgRJqqDNzOp9tFx2JqLCADX7qAGGIcZtBa2lQJJDnCam9NErbBtthcrX9dDW0SyBs8re1v8AxQJjubCDivb+dakRIXH7Fika7xqT/Fax9Y40XCyGse7MQNxGvdcXouxaKE9obMy8vMKLg4kRikF7WqynmVzK/t7CZpYwb2Ce0tr9lWVHkV01ck9ibPMkqRLxYqB6SBf21UtpffR2noTCYcRoqL5KKFHmUWFXHG3cVoEQG/37uxfyL/RUZ719TL8Lw9PtR80YaayD00FAgmoGjf8AdsfoeG+Qi+rWtk8seZjUWHTI8Ztmid4yDyViv2VS1Y7ou6GMAytIvEAgj0r/ALVdB3izlqK0h9syWx1rnmXwLbhpBlqu5dYkoVBqQrDxY7d1OxEabSkyi1JjRBq5ZvTUSSLBs2C9r1KKFJ2Qy26l2PsoeY470hcPjRewOt/yKQrlmwjXAqSEzqaIA5gPyKBHZtagCubXkyjX89lIk8iqTm7qO+roI55sD4cPOQeAyj0nWp1XtFRRYdw8OH2oLaiKJ29Oi/8AyqEEOs9hrtWHMCgCA3+/d2L+Rf6KjPevqZfheHp9qPmjDayD01hUCA3CgaPQG7P7HhvkIvq1rZPLHmZT4TNjeL4xplvknBew/j0D+2zfzVCSLYS2FM2bORKb3ykEXPr++nSe2xGeVyW2fL1j56hURbTZasHLcDs4VQzqRYMA3CpIUiQuLXOlSI8ZX9qu0hyodBxP3VAdhPZ8ABtyoGlYtuzlAUGrYZFU2Ru3ApN6hPMnTvYrD7PV8wUkHiGHYT2+ulceiPt2GMKdHISxBN2Pbc3p34xaOwnpX001v9NMEhjiZLd3OkySK7tPEjranj29/wBlJZilkV2NrzL57+rWummjkqMiBM7ysdR1jb16eyoy2sI3Rrngp3faCFsRIPdJrW7kGo9ZN/MBTiiNSV3YvlSKwUAQG/37uxfyL/RUZ719TL8Lw9PtR80YbWQemgoEE3CgaPQG7X7HhvkIvq1rZPLHmQHhR2U8+EDRKXaJ85VRdipBBsO22ht3UmrocXZmT7K2NPiRI6RssUEckjuysoYqptGt+LebhbXsqMFZ3JzlsEMObGpVEEGWTZuI4AmuZnZBlnwU9hSRJo5xWOLEIvb7BRe4ZEDJvHFEWV2ClSVNyBwJFScWQU0syIffKJZOo4YHkb09WyOtVy04XeEMoIawtzqO1FmxkNt/epYwdbn2U1BsjKaiR2zN9sOFJaRbnsvTdN8RGNWJYNhbXTEl7agKLHvv91JqyJJ3ewksNjst0PEfm9RTJjfHYy1+VAFa2li+VTiiqchls2JpJAqDM7XCjhdjoBc99dEDlmM9mOZZVhCnpswQxkWcNwII4i3bVaW0nfYej41sAOFgBYd1WFB1QBVt5d9Ewc3QtE7tkEgsQAQc2mvDyWPooAbby7egxWz8aIWJZIWzqVdCpI0BzAd/qPKoz3r6mX4Xh6faj5oyCsg9NYKBBHhQNHoDdr9jw3yEX1a1snljzJKgQji4A6Oh4MrKf5gRQB5saUqQDx4Hzg0TLIMk8BjdeNc8kdEWTLbVCre/CoWLdIltlIQhkc9dhoNeqOX30DzKTvVuq80pkUjXiCL916sjOxTUhdlck3Oca8D2WqxTuUuFhidqTQnIwNx38e+nZMNJoWw2z58YNdF5c+886exCs5Erh9xXvYtbzCoOZNUy9bs7D8VSw48ST2mqpO50QVhfbUtgJF4r5Q7ufoqI3sIjE7SzC4NNIi5EPJiczW4+2rUilss3g0wufHJbggZz6BYe0irY5MqmX7fTa0mEkw7xIDmLdJaMyOyq0YsMoLeSzHTha9jaxCsjx4QJbKfEzZi4/WNoUjDlj7lbJdgLgk2ubaUAJPvfimiusWRhiGXVGbOhzsiqCAQDbJmIBJRtBcUAMX3m6YIZ9nrNL0PWcl1Byh1IHuWgIZ7WvqzDsoAOTGLJhNqZcOYT0CFjmJUkiQlFBRSMrFjc3v0l+FgIz3r6mX4Xh6faj5oz01kHpoVAgNQNHoDdr9jw3yEX1a1snljzJKgQKAPO+/eC6HGzp/qsw80nugt/VanPK5KD2kRhXNwBXOy+JObIwwZy7+THYgc27L+bj6RSsTTJvDbQBPHiajYnpi02OHnp2E5C2zoRIdV8/wCfzwpoLXG+M3YidixUHWpXE4jzDbHWNNPRbgKGx6Jwbr2dt6iFmI4rHkXHqosK9hicfdresUaItMhZsFYuFvlB083G3toENcgGtTIF88FjxQCfE4iRI06kQaRgi3Y5rXJtfQVdayKZO7NH2ftzDTtlhxEMjWJskiObAgE2B4AkesUiJIUAZqkuME0niuIhbpJ8SoPTxydIytJIkaxtcIY4iEIFjdFuMq3IAsdj7TfpekJsySFQsiDrvGF1tax0W1uqNT23oALFYXGxbNxqYtgyLh1WIXVyLJ1rv5RN7XzdvA2qM96+pl+F4en2o+aMzNZB6aCgQTUDR6A3a/Y8N8hF9WtbJ5Y8ySoECgDIPDTszLNFOOEiZD8ZDcetW/8AZUltVhZMo+wf1oHO1c0jqhmTcsRUyD/Nf1qPz6KIjkV5NsRKxvIARxHE+qp2ZXpIWfeyNdI0LHWxOg89qWrbJa6KAm+M3EFVHJeOnOmqdhquTmE37upDKhI4E6G/eKNBk9dEh9o78O5v0mXuGg9lPQIPELiG431cCwkU+cD6eNLVoj6QJS75A6OgvzU3Pqp6sWuTBsfaUryW6Nwp1BItYc/VQ0CZZsEOrKey4HsFUyzLo5ERO2ZrD8jnVsFcqm7GpwbJWPYeIDqCWw88uoBsTE2U68CFtV0syhFExWJkwyYSbDP0MibEhlzKiHMelhBDBgRrcXPHTjURlt3N3mxmI2gyyN7iz4tOjZsMoXoGUIYkB6YkC+YtcdcEUCM/gxk2CnMqAEGTaWMiuLgSxLi4GBHaLLEx9FAE7it8doQwqzYm15RH1/FJXWOaBXM7iAEL0TdcA2urgG9AEpgYmXC7ezTNJaeVbN0eto090OVRqRZeXUFhe9RnvX1MvwvD0+1HzRSTWQemhUCA1A0egN2v2PDfIRfVrWyeWPMkqBAoAgt9dh+OYR4h5Y68fx14D0i6/wA1NOzEzz5hXMcouCGVrEHQgg6gjnVVSO0upyLxio1ciTsIAPfVKdjoe0Z7Q3Sw063yDMdbjQ389TU2RdJNFZm3KRT5TW5XtVincodFIkdlblYVyA+a/wAYjzVK41SRNHwdYIa5pxrwzA30vxI0p6QaocNuzgIh1MOpb+JyW/P+1K5JUyv4jYyMdUQA9wH5/wBqjcnoDjZm7MIN8gvz7BUJTYKmkS+PVFUjQaCoK5N2SI/GTCKEDtbrH0/cLCna7I3shLcXYxxmKCkXQdaQ8kB1H82g9J5V0wVlc5pu+wse9O92Ii2jNhldHiEmFiXCGJH6aKZD01jxGVRfXTra6UiI9k312Y0UbNgXKGC1mghAXCoUubM1miVyoyre5U2BtegA8bvVhL4mXCQvDKJEjbGJh4H6QieOJkuWBFyQOvYkai9qAGcu+OFGMVhhwuEiixZUGGC8kxxCQs0BvcZ2dlNyt760ALyb1bKhjsNnEAJiOkjSDD+5KkiRzK/WsQTlJsSCAO6gDn/Eknwu2SuEWEpmi6VURDIqIuVZCGJZxx5ZWXtvUZ719TL8Lw9PtR80UE1kHprBQIJuFA0egN2f2PDfIRfVrWyeWPMkqBAoAFAHnXwhw9FtLErbi4cd4dQ9/WSPQKclpIIuzOtmbUzKEPLSuZo6YyLPhJjlF+XCoFyYjjAr3Hb6jTTE0QeImlhN1YMOR19tWJkL24jpN65Ro0d/SPup7Q01yHK7anlvoFXuJJ+wUNgp8iHOGRdC5JPeag2Pbxj/AMdUcDakSuRG2McSL62FTSKpMruN2k0h7bnQDtqyMSuUjfPB7u34lhVDj3aQB5TyPYnmUH1k1NsqF8Hu0UxeNxJkB8aSFAuWxj6JGQnNfrXzX4DhSArWI8GOaLCIJoS0EBw7NLh0nVlLBhJHG7ZUkXUAnMOsaAG+N8HJeeUnFxhnykWgEZdROky9NkYJIyhCikKvPstSur2JqnJx0ktgi/gu6TOjYtDGomSJehN0MmJTEjpCZLSAMMpAAuDRdCcJLiFZfB8JFZPGIUZoMTCRFhVhiUyyxt1VUgWUIFsxLHjfso0kSdKaV2vtjzaWwWwuC2owmWSOcNMFyFXRiiq12zG46osLCozf6X1Msw0WsRTvzo+aMxrJPTAUCCagaPQG7X7HhvkIvq1rZPLHmSVAgUAVff7fOLZkGdhnmfqwxA6u3M8lFxc94HEigDF/CaX8ajeRrymGMyECwz9Ymw5dgHICpZBbYQWzcV1xbtPD7Kg4k4yNA2ZPdePZ28a55KzOqLOcWpHOhAxpZjxU+o0AFJhFPEfTTFYI4Rh5Kn0i1AWBHgHbjp9JoCwrNgFjW7aseH+/dQDRD4wlgb8qupooqMj91YQ2NhXiA6k8tDcD12q1KxU3c9MYHFpLGskbBlYaEd2hHcQQQR2EGoAL0AIY3FCJC5BIuosupJZgosPORQBFDFYachibOVuQb3AQliD2aa/m1RcEy6nXnBWX3cSGIwjDpGY3uHOYNdcylrFQOxbg+m+tLQRJYqolop2WRwcZg7sSx8rN7+zFxmzAcNeGvId1GggWKqJWvxW7hlvOYP8ADsaISdICreVplBsNe0X++lKKUXbkLKNadSvT0ucve0Y+ayj0gFAgjQNHoDdr9jw3yEX1a1snljzJKgQ12nj48PE80rZURSzHuHYOZ7qAPOmz8bJtnbSzTeQp6QJ2JFEbonpYrfmSakLiLT4VNk54VxCi5Q5X+Kb2J9Jt6aTJRMoDlGvQmDRdtg469jmqqpHaXU5XRdcPLHIovxqmxfcUmw9tVNxw1407DucZG8w5eanYLiqwjTQ69unCgLhzZFvoNPzrRYVyr7Vxwdjb7KEiMmVfau0wikA3Y6AfnsFdMNiOWbu7D7wb4XNilvqR7ox5cvWfoppiewmdx9+v8O2jisJiTbDPiZSGP/RZnNm+IRa/LjzpWI8RvKsCLjUHgaQwEUAQeIkljZQ8sK5r2upANiL62sNDwJ9dADTp3bQ4mEdUEZSoDZWjZnuBoujqBcaE8ewAWGJe9jPCAQ+U5QNQAAbm4vdlNuR7e0AjNvysdm4xWlSTJBlzLqT1AblvfXvx8/IkxnvX1MvwvD0+1HzRkZrIPTWFQIDUDR6A3a/Y8N8hF9WtbJ5Y8xLeLeTD4FM87gE+Sg1drfwr9vCmlci3Ywnwg7+SY7qDqRDyUBv6WPafoqxKxBu4PA2lp8Q3+mi+tmJ+gVEk2aoyK4aOQBkcFWB4EGkNGMb67rvgpO1oWPucnH+Rj2MPb66g1Ymncr+AxzRG3q+6nmhZMt+xtvg2sbcxVTjYujMtmD25cdbXt/PKkWaR1LthO76fV30g0hJ9tgC5PtoDSK5tfebP1VqVitzK7itqWB1uamolbkRSksczak6AfQBTbEkbLuPsHxWEFx7rJZn7h2L6KmiEmZj4S8KY9pz6aPkkHmZAD/7g1ALIuHgv8JMmGTxfE5pIVHuZFs8YHvRfyl5AnT2U9G4r2Nm2FvHhsYubDzK/Nb2de5kOo9VRaaJXJCbDo9syq1uFwDbzcqQCI2XD8FHy8heHLhQB22BjPGND/KO4fYPUKAIPffComzsXkRVvC18oAvYacKjPevqZfheHp9qPmjEjWQemgoEE3CgaJvbvhExUSrhoWEaxxRJmUddvckOrG9uPZat2MVa55RKW1mf4rGPK5eV2dzxZmLMfSamQGMppDRofgWAMmJHbliPtcVFkkao0GtRJDfauz0mjaOVQyMLEH6RyIPbQBh2+O6b4NjxeEnqvy/yvyPfwNQasTvcrMc5Q63PeOP8AvUr8pFrkJKDa7AWDeu4/2o0IsalJC/8AijHt9t6NWDqCU2OYizMLd5+ztp6CQtNsZvixwUk+a4H3mjYLaJB+01Fskkaj4P8AdIKq4rEL1uMSMLZeTkc+XKnFBJl8i43NTKzKvDGoOKhYcTEyn+Vrj+40rDTKfs98pvU0RkOPGXjkEkbFGHBlJUg9xFAi9bv+FjGQ2ExWdeUmjehxr6waTimS0maZsHwmYLEWDsYHPZJot+6QdX12qDiyWki4xSqwupDA8CCCD6RURkHv9+7sX8i/0VGe9fUy/C8PT7UfNGGmsg9NCoEBuFA0Q28h/SZPNF9THW/HJHk0t8yKZqYhFjSGXnwO4jLjXT4SFvWjKw9maovIkszaFFRJHTx0hkVtXZ6yIyuoZWFiCLg0xGJb57othmLxXaLtHFk+8UWHcqSikMO1AHISgDoG33dtAGmeD3cUkriMUvDVIjwHJn5nkKLCuao0OlMiImOmIyPwq/rofNIfao+ypPISKVGbUAxwHvTEdI1MQvGRQBKbH21NhzeCZ4/isQD514Ghq47lwj38xWIw8+GnKOHgl69srjLGze9sDw5VTVilB9TOrByvXp9qPmiBNYp6eFQIDcKBogt5z+lSeaL6mOt9ZI8nlvmRLUCOKQywbiY7ocfhn4AyBD5pAU+0UPIFmeiIhVZYLZaAEJYqAIHbOzQ4IIqSYmY9vXue0TF4RpxK9no5UNAmVAtY2YEEcQdDUSR1h43lbLEpY93Z5z2UZgaZuNuLkIlnF34gdi+apWsRbNVwmGsKQDh46QDaePSmIxzwsD9JiXlET/U5+6pkSj2oA7SmIUvQAorUxHYagCU2FJ13H+hiPqXqutwb6mdOD/cU+1HzRKmsM9RBQIJuFA0QO86HxqTQ8Iuz/RjreWR5RLNkUUPI+o0CCyHkfUaAFYAwOYA3UgjQ8QbimI9PbLl6SJJB79Fb+oA1Uy0fKtIA2joAbTYW9MCsb2zwYWPNNqTfIgsXc9w5d50F6lFNvYRk0szKXhTEktNCTc9VUULk7ukJzN57DzVdqm8yrXJF33HwOHY9GI+hkAuI2HlAe+VuD944i+oF6rnFxLIzUlsNBhwAXgKruSHKxd1IYHi7qYDWeOmIxDwqgnHnj1YoxwPN2+2pog8yl9GeR9RoA7CHkfUaYjrKeR9RoA6CnkfUaBB5TyPqNAyT2AD0j6H9RiOz/Req6u8fUzowf7in2o+aJo1iHqIKBBUAKriZAABLMANABLKAAOwANoKs1s+czi9W4T2UfBB+Ny/DTfOy/io1s+cw9W4T2UfBA8cl+Gm+dl/FRrZ85h6twnso+CB43L8NN89L+KjWz5zD1bhPZR8EDxyX4ab56X8VGtnzmHq3Ceyj4IHjkvw03z034qNbPnMPVuE9lHwQPHJfhpvnpfxUa2fOYercJ7KPggeOS/DTfPS/io1s+cw9W4T2UfBA8cl+Gm+el/FRrZ85h6twfso+CD8dl+Gn+em/FRrZ85h6twfso+CB45L8NN89L+KjWz5zD1bhPZR8EDxyX4ab56b8VGtnzmHq3Ceyj4ILxyX4ab56b8VGtnzmHq3Ceyj4IHjkvw03z034qNbPnMPVuE9lHwQfjkvw03z034qNbPnMPVuE9lHwQPHJfhpvnpfxUa2fOYercJ7KPggvG5fhpvnpfxUa2fOYercJ7KPgg/G5fhpvnpfxUa2fOYercJ7KPggvHJfhpvnZfxUa2fOYercJ7KPggeOS/DTfPS/io1tTnMPVuE9lHwQPHJfhpvnZfxUa2fOYercJ7KPggpMRIwIaWVgeIaSRge4gtYijWz5WNbn4SLuqUbroE6rOwKgAUAHQAKACoAOgAUAFQAdABUACgA6ABQAVAB0AFQAKADoAFAAoAKgA6ABQAVAB0AFQB//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5862" name="AutoShape 22" descr="data:image/jpeg;base64,/9j/4AAQSkZJRgABAQAAAQABAAD/2wCEAAkGBhQSERUUEhQWFRQWGRsYGBgYGBgaHxgcHBccGBodFxcdHCceGRokHB0WHy8hIycpLCwsGB4xNTAqNSYrLCkBCQoKDgwOGg8PGiwlHyUsLC8sLCwsLiwvMiwsLCkpKSwpLCwsKSwsKSwsKSwsLCwsLCkpLCwsLCksLCwsLCwsLP/AABEIAQoAvQMBIgACEQEDEQH/xAAcAAACAwEBAQEAAAAAAAAAAAAFBgMEBwIBAAj/xABNEAACAgAEAgcDCQQHBQYHAAABAgMRAAQSIQUxBhMiQVFhcTKBkQcUI0JSobHB0RVigvAzVHKTorLhJENTkrM0Y3N0wvEWFyVkg8Pi/8QAGgEAAgMBAQAAAAAAAAAAAAAAAwQAAQIFBv/EADkRAAEDAgMEBwgBAwUBAAAAAAEAAhEDIRIxQQQFUWETInGBkbHwFTIzNFKhwdFCsuHxI2KCksIU/9oADAMBAAIRAxEAPwDQRmCDsGbc8iPHzYYDnp/l1JBEtjYjQO7+LBeEbn1P44z/AKacP6rMlgOzINY9eTffv78c3CG02kAaaLsbsoUdoqGnV4WgrT8lmNahtJAIBBOncEWCKY4tVhZ6AcS63KhD7UR0fw81+6x/DhnAw0ynTc0GB4JDaaRo1XUzoVDNKV5IzDnY0beuphiOHN6gCUZVI1am0VVXvTkj4Y6z+66ftkJ7j7X+EMfdjO+k3SN85OMvCaiLBBX1yTVn92+Q9/pio2mzQeATOx7I7aTAsBmeA9eSdP8A4hjfV1IMiqaLiggPgGPtH+yD64RekfGpNyZGA3qmIJ/QYbs/CsUSwx7Kgr9SfEk/EnGXdK3Ook3f4YWqMa5waQPBYhgksFueaLdEc6z9Y7yydnTsXY7aqJFn0vF3imc9mpnFj7beB8/L7xhR6Ju7SaATRBv4bYPZ3ojOQCbocuf8+H3Yy6iwOyCjTIXEU8pQHrZNiR7bd2xPPw392KXEJswp/ppLJIFSP3c638ceS8HnRDz/AJ2PxwJzs8wADXsSb9cW2kwmwCybC4US5/MGQL103P8A4j+HriOXi04P9NLz/wCI/wCuO8lKwcMR3tz8xiDiLDrNt+eGBTbMYR4IJylWF4zMNzNKa/7x/v3wW4Z03zMRsSu9/VYlgfjZ/DCxGt8zWJUUqefocaNGnwHgqBW79GuPrm4esApgdLr9lv0I3GCxXGa/Jtxjq5dARR1lhiO9lsix6Ej3401ZVPPbGm02EZDwWXCFQmzbLzjerA5x95Cj6/iRgZxHpbFA+iRZQ1A1SnY8tw+Defh7AN324/8AqrjOunorOH+wn54FVY1gkAeC6m7dnp7TUwPGhy5R+06ZHiwmQPGkhU3R7A5GjsX8ceZviZjFmKYgcyoVvuD3ir0LH+xx+r/5zg2y422kwtBgeAStcMpVnMiwJGuhS5lemMMjqi9ZbEKLAqya37WGLL9++FXjXAwmbgnQUGlUOB9q9j7978x54a4Rzxzd4UwNlqSBppzCJtTKIDHUZgi88VDGNz6n8cBunXDOsy3WAdqI6v4Ts3/pPuwbiIs+p/HFowq6sjbqwKkeRFHHTY3FSA5JfZ6xoVW1Bof8/ZZz8n/EuqzQQnsyjT/EN1/MfxY1MYxHMwtl5mXk8T7HzU7H8DjZuGZwTRRyrydQ3pfMe42PdjGzOMFpXY35RGNtduTh/jxHkgfTTiJjgkKmiFCD+1Ka+IjV/wDnwi9C4tWdh/dLN/yoSPvrDJ8oEl5WNv8AiTF/doIT/BpwB6CreaPj1UletAfnjFQzVCc2Rop7vqOGcO8o85TBxXiurVp5Anfw/wBcJfHkjMdL2nO5J9+w8gPxwT4jIRE97izQ3rwHf5YVoZTqN+6q/DwwISSSuDkIWh/Jh0dCxGZhu1gbeG14dp4sccByoiy8aAUAoH3frixPhrCMMoU3S9xDKjCTxfhvasD1w+8RPPC3n1AF4SdY2Tbbi6RszFXMbfzWBLKA1kdnzB/k4beISqTRF92F/NZzQaWmA5g4NTcSgVGwqWbgUURyPI8wf0/nbFYoa8sdtPzobfh6jEkPK13HeMHEgIFii3RTixgms8jQPxsY2ZHsA+O+MOyyBXU1anYj12I+GNR6JcVDQKrt20tDffRoH3iji2OuqcLI7nJTpA/fj/6i4QOnTk5s39hPzw+5rdR/bj/6i4QunP8A2s/2E/PGNo931zXZ3J8fuP8A5Tf0HKnJRi6Nv/nOC8rU6JzLaj7lAv8AFfjha6KCT5mmgId3rUzD6550pxW4Vm5zxE9f2WWNgoHshSV9nxB8fLyrG2vhrR2Jets3SV6zpFsRzvqmvM5bUAD3MrD1Vg35YmjGPFzf2hiRSO44U3p8q/u8wuWCclXiQWfU/ji7CMU05+/FyA4eo+43sCys++UjhmiZJgNpBpb+0v6rX/KcEOgPFi2Wky99sMAnpKdJr+ydTe/B7phwzr8pIoFsn0i+q7ke9dQ9+FT5MOH6p3lPKNaH9p//AOQ3xwEtLa1tV6WnWZW3aQ/Nkf2/SP8AykZO8kCo2jdT6Agp+a4UPk/krOqPtI4/w6vyxqnEMis0Txv7LqVPv7x5g7+7GRZaJ8hnkEu3VuLPcyHYsPIqSfuxKww1A/RTdlQVtkqbP/KDHeP35oh0iyRBZPsu1eFE6h9xwspldbogHtMB5kkgCzyGNG6bZIadX2tvuPL7sJHFQIIw49vu8iPD3/gcAeML4XHacTZT1memMmXIWTLNp+1GQ4A863+7DFmM4AgbuIvGb5roq+gvLNKcyzEjQdKhTuKsWfCtQ+7e7xji0sWUigkJM2m2O1izsDWxNVg7nEDNU1klRcT6X5iSUxwQXRrU3I+++WKmb+d6bdYm8kYg/ft9+OOGZBmWMyOyxEkyMtFvIUfjZB9DgFxvhrRTN81llKXsG3v3ADy2IFUee2B4cQkwtk4TaVxmZybsFT54X+IxMDq+OGc5CTTqkFHAriMW2JTdhKuo3E1B4syO/E0eZ0kEbj4H/XHGSiUNbrqA7r5+vlg1nIdagsRRRiAAAFKi6GDvcAYS7GFwmVayeXWSMunMcx391/rfphi6MPZYHvo++q+O2F/gcegpR/pA3uKgEfcxGDuTzQR0kAAVqVx4Xtfxr78AaYctOEtTY4IUb/WT/qLhP6aMTmjf2F/PDodwq8yWU+5SGJ+6veMJnTYf7Uf7C/nglf3V1NyfH7j+E29CmHzOP1f/ADnBKfJAzRyd6q6n0aj+I+/AvoWv+xp6v/nODyjBmCWDuXN2txbtNQji77yFw6Y4yUmpQw5MAR6EWMBemPHRDEY1P0sgofuqdix8O8D/AEwZ4Mv0EX/hp/kGOfvRwOzPA5f1BZNBzaQqu1Nu5ds259cW8scUZWFnfFjKZhftDlfMcjyPp546FH3G9gSiIrij0f4GuVR1Xk0jP6A7KPcoAx03F4FbS00StvsXQHa72Jvaj8DixDxOJwCksbA3RV1N6faog91i/Cxg0CZWxUcGlgNjn3ZK1gV0g6NxZtNMgph7Ljmv6jyP3c8XMvxGKRNaSI6DbUrKVv8AtA1jqXOKoayBp9rcdna+14bEc/HEIBEFVTqOpuD2GCEqZ7h8y5dYZgH6srplUimUcg6ntKaobWDXPCXxyISPllPstV+hej92NR4nbKwAO4P4Yz/pblwrREdwr4n8sIV24SCnGVOkJJHgtMmi2sAbYyTpPmycwS2+NUyU3zjKo/LWitt4kb/feMz4v0UkhlZutMiOWpSfPbxqvLGq2h0WqOoRbow1x7bqcF8zk0Auhip0X4cIoApNmyfj4Y74rmqBwE2CLm5K/Hczua5YVM5JeDvFG1YBT7DFMUeq65QtQAPi1A7DxPvxPnozHHp3o7qT+8NP6/DFjIdK44oihRix7tqOOuI5V5OptdLFQQvhqJP4YLcHrZIMtjq5qTJybxeRY/cB+WCcEgMT2a5n0ve/cdPwxT4hlRDGN9yNK+f2j+XqcQR5sLEx+0CvoGFX6csYaJusm1k+8EzhGxppB2aJ00PKgeZ39RXcMVuP9GJcxN1gaNeyBRZjy89GKMWY3hlHeUDeoYA/EAfEYeiy3Vi/CxfwwyGh7YKlLan7O/HTzyQvgGUkghWKkYqTvrI5sTy0eeJc8c0wIi6lP3izMfcNAHxvBHUB3gfDHd92C4bQhHaCXmoWgkmfQmFnub6IzFmMk8ZbmxJkJ5XudHhh94Z2YkXnpRRY5GlAseWOpIY2O4Uk337mhR5HehQxPGoAochsMczeVNrNleRy/qCNX26rtIDakQMoEJf6Q5R2iZIRbyNosmgqse2zEbgabG1myMA8lwvORyIY4wWgjaIAn6ORWkGimO56tWU7gE9S478MHSOSTqWWJS0kh6ta2rUaZi1dkBdRs99YXsrNIgeOWOXUMpNllpJJAx1XF21WjaFQWNCw2OlR+G3sCQOa4g6OzxrOjRzSF4Jo1bqo2EjGTN6WeRjqjJ1xsNPPWLxPP0WzBkJMIYgnWqKsccsa/NmCAajTSIsqNqPtLR7NHF/iUpnysWqM9ShjA1QzSEusRBE+VKKxiskBkJ7Wg9xqq3B2JkWLKGOTMxZZGq1KKUd8yOvKmmIVULGyWZbs4OqRHimQfNBooMmYElK9a8n0WtYwSAVj1Mp1FADzIVhyAOKM/Bs7LHmZCrCZ0iikQ+zMETS7J+8HGtT3hip5ioJMnmJpkeWAh0GWikm0MZI2SeYM+XYAAh6TUwNBZQSCAcHugeX6tZUWJkUdX23ieFnOk6hJGxKtKuwaRNnLd9YiiOcUlIIC/Wbc+AwldNMr9EpH1SV++xh8zMV4Sem1iJr/AJrl+GEtpFpTVA3X3Rnjcp4XUK65Y3aOvK9YJ9zV7sVc2AYQ7yusukEoYttXeAQeXneKHyVcS+nny7cpFDr6qd/ua/4cOXEeALpOrfwsk4yfdylNsc0WKAdH+IF0awRp5XyPpjjPy3zx1J9HYGBuYzg78KkyiofnhhW4pN3DBfifEb2GAs2XNFjg1MRcoNQzYKtwaIPmEBF9oUPO6F+WHvifEo4u2SDLJsv/AHcY2LHzIG3rhF4TP1btIfqghfU7fhfxGKM+ZZ2JY2Thh1PG7kkxUwBGeN9IevlsWEWgo8hy/M+pOORNQs7r7LDyPh7/AMMHeinyVTZpBLK3UxHl2bZh5CwAPM4Y878j8Si4ZpFfTVsFYHbfagRfkcE6MRZYxnVBejOZabqYRuBJqY+S033ih7sO3FODSPN10ZSNgqIslAkL9L1p9waMgHa132wj9FuHycOzyrmto5AURxZUsSNIv6pO438fDfGoZqPVG6jmysovzUgXjTRhWXGUo5vhmZYdf1iOVXVqU6wGADUigMSoYulAHberJxYyPDJ5iZQ0qqpHUh5nLC3h1tqO5UhJTXsnV4ViPIdGMygRdehdQJCSEFTUasxKoqvYVgBp2BHOywlh4Vm2QMZG1sBRaSROr0tpsx1TmSNUsH2WLHvwRYX0nR+dGyzIVHUoNbNINmZmafdgSSdXYPIW1j2adAMJea6NzkMocuhUBQ08g0Npj1s2x6wFhJ2TsL7tRpz6wEnHM3r8o/u8wtNzVJjufXAHhuWlzLzMMzLEiysihDtS1gzLOF1MTsLPws4C9GuMQ5fKp10iqzlnI3J7THuG/KsMNjC0Hgn9mDxTe6mJdIAtPEm1+CLL0Ym/r+Z+79cHeH5cxRhWkaQrdu/M7k7+nL3YocO6RQTGopAx8OR+B3xW6ZcQKZRwl6pCsS/xmj/h1YN1WguCo9NWqNo1LEkfxA/AKrRSzcRZikjwZRSVUps8xHM6vqr/ADubr7M8FzGUHW5WaSULu0Mraw4HPSa2avD/AEJ/h+WEMSRouyKFHuG595s+/EjyN4Ygp2vmo7bC10MAwcIFxz5nj4IQ3SmNoFlFkOOyo3a+8V4g3hV6W5kmG32Zt68MXslIMtmM1FQA2lT90OO0B5XW3lgBx7rMyViiGpmuvJQO0xPcOQv0wpVcXw1bfSbSeS3KxHYRISjwPPvHnYni9sFQPDfZr8iLHvxosvyl5aRTblG3BVx+DciMZdks183zDFhTIHFeemhgXGjSMEQFmY0ABZJPcMGDMVkt0mG61ufITzKHjTsMAQ1jcHcEb2dsBM3wqW6bD30CR1yMUcpBZAUOk2KBNb8jQoWLG3M4n4pw8XdYUcwi4TTX4s1nEHBN7OKHHoQq0MaC3D9jthC6Zv1YPieWKZJcFp8BpSbJJtXdzwzfJ30b+dZxQ1aEpm8/Afz4YWIY9TAeJxrPyI8MvrZj3sQD40B+ZOOrC5cyVqvUgAACgNgMIXCx18j5dto1mmlYH/fVMQFHiikAt/COWGziXSeKKRkKyMI9PWuqWsWrlrN3yo7A0MLJkjsxBM0sqSvmBJ1S/Rh2JJPa3jIDLvzGA1CCQupstN7WOkZxB4Z3+453kaJfz+UhcTJpLZhppQlBu6Q1v7NAbnwx7w+AsNMgOYETyCVAabUxFSaLGq9LbetYJzzRmHXpzCL1hzCytEABrccu1utN7xfhitNlxFmkCTdW8hkttKnZzarRNe1YHmcBDU++th1Izzk6XuLgRHMGV2/C4HfKkAusmsFmJtgsZ0huW4qvdjzJ5SMmYmBiwkmqX6oq6F6ufu78W8n1I+bBWbsvKqagPpDTByTfIm6PicQzgxSyRq87BrkZUiRgBITdteruPwxcDP1kEPpHmWBxyMTP1O4coHDTRQNnGGSMcptmhV43+2vZJU/vr94o+OHSJMKWazULwRwaJpFKgRusYNlV5rbDcb2PUYbIWwlvD5V//HzCS2vIdWCS4+QkcMrjQ+CE8Xy5aKVUFuwKj+I6bPgACT7sdcB6NQwKOyHfvdgCfdfsjyGOs1n1jkVWu5H0rt3+Z7sEssd8dCk0FrTyCV6WqylgFgTPbp4BVeL9F451tAIpl3SRBpII5XXMfyMBM1xZsxDlOtFSJnEjlH7y3v7+freHYDGf8TiJGflTcQ5qKQeqWH/zYuqIuPWq6GwPNTqvPuxB4ScMdl57lo+KHEs0I0Z2ICqLs8hi5DMHVWXdWAYehFj7sK3yrQH9lTHVp3SxpDahrAry3o35YYNwuPkbrPOJ9L42mac6nT+j7Ndojcc9qx50W6cyRnMTOqmOgB4qd9Ivmb/msJ2YXTl4x3klv0+7F7I5Zzw7MuK6tZYgdt9RB7/SvjhelTAundseZa06Nb5T+UIz2deaRpJDbMbJ/nuwy9CMuBHmpvroiop+z1sgRiPA6SwvzwqjkcaL8l/DRmMrnoV/pGVWXzKsHX4kEYK4Wsk2e8JWjdGHBiUAUAoHwwSzWXvAnoetR6TzvB+UYUY2WJxxhyD51RHGSeQBJ92MH6Q8V+czlgex3eQHO/P/AExsnyjcREOTazTSdhd6PKzW43q/uxiOR4a8zLHEtySGlHgLqyfC+/ywWkyDiQar5GFR5RwDsO1uR37aT5+p92NZ+QiYFJ11WQQdPhY5++sZvxaSNJTHEQyxh0LAKoY6ShIPMgnffnh5+QlH+cTkD6PQLPdq1be+rwylwnbj2fSCTMSwzdXOmgyQuBpn7I06Qe1qI7OpTzG4xJPvm80ar/Y0NeG8uGafJRswdkRmX2WKgkehIse7HkkC2TpFkUTQsjwJ7xz288DwGfXNP/8A0twgReIn/ryytaeMaJG4PEsuVERzKy64FHVgRgx9gD6p1GrA38MLGZDNGJ3W3Uqtf+GNP/V7XuxpkmRjQ2kaKeVqqj7wMK3GgBYAHj99/jgTqdgjDbQHOIbYnllqLRna/JCY8pIynq49fVBY431KKeM63YA7m3227hiy/E5DJJNl9J+gjchgSa1PekAjcb7HwwfhkUKNNVzoCvuxzG6L7KAegA8/zPxxfRxkVR28OnEwH0JntjSLyUMhgVGyQRta/SnV9rVGWJrusk7YZYTzwORlFUgGnlsNr51tt7sXctITe3hhHeQjZH93mEpVrdK4HhP3JP5QvjvDeuVlB0uDqRvBhy/T34j4Z0oQHRmfoZRzDbKfNW5Uf5vH3GONCI7KWYnSq/aYnYXii+YzNapYoZ0G5jCksB+6TYJw0ww0EcAmqDMdPDUiJOG8GdYmbdsCdc0az3S5T9Fk/p522ULuq/vO3Kh/71ghwXgCw5bqX7ZfUZT9tn9r9PdijwHiNzzRJEscarGwATQe2tnWP9NsFOL8T6iB5K3UdkeLHZR72Iwdt+s5YqS0ihSETBzuSRbhETkgnCeKfMD81zZIjBPUTEHSy3eliOTD+dqJ56f9LMtJk5IYpesZgL6vtBUBBYu1UBVjx3xfzHSBTw85lkWQaATGwBGu9BBB7g1+7FdcpPFFKk+Xy5glgkLNAmgIQhOlxfaBGwI78Ykjqg2/CYwMeTVqM6wJESAC4Z2jxE30WAZ7NdYxPIDYDwHd+fxw9dFeEmTgec3rrJ41W+VoU5eZLV7sJmaiitwLVl+BPgB3eWNU4FmgnC8pDGitI050KdtRD6izn1I39PDG2vaAlamy1qjy4kEzeDreeyIPKOSyCOEkle/fb03P4HDv8jnGUgzpV6HWrpB87uvf+WKHS3gJy2bYSUkjfSqwP0bEmyATuN7G+FiTY6hyJJFWKIPL3bH3jGw6UtUpGnBkEHgv09meE9vrIaF+0p2s+IPjiaUhELykIqAsxJBoAWTtjIeifyyNBGI80jSgbK6kaq/eB5144HdJvlWzOYeRISEha1UBe0wsiyTuCRtXLFYGjJV0hhVflF6TJnM4eqe4FCgbnSdNktVfvEcsPHyVdCnjT5zMtSSLcYPNUA7Fg8rbevBFws/JV0N+dSmSQXBCQXHc8g3ROdMo2c/wjkcblEdifHYeg2xuEML8/wAnyd5+eVtOTKb0WJVF57sLINHnsDjSfk1+T2Xh7O8swYuApjQdkVuDqNEkbjkOeHxTufdjpRzxFFy+FNulxGdfLMAQBqVh59xH54N8czehfIbnGf8ARiI5jOSz/VvSPd/IwFz+uGhMspjAXFPcjWMKXSDYnDaU2wGkdY5rfYURZUtV+AANHnvR9MbchBc8ICnqrqjpu/deC4hjKdnTZC7mgdybJ327vHFfhOfTq0s2un7AH19rGmh2K28MWI8ygq6qhS6T2SB2iTW4P5+WLCGpFhjs0UKnTzPIbhq5G9gffilD34uR5mMV9XYWCLJFcuR/1sb4pQHnjnb0+Uf3eYVtzQDpN2JIZiLSOS3ocgw06vd+eCEvGoYk6xnUr3aSCW8lAO5xzxfOiMpa6hI4j/5r3PiPLFWbLZXKkS9SusmkCrbM3cEHIHz7sMU5DQRwHkugwNqNY17TrERcTMcrze/ZZWuEZtRnsyXITVHAQHIU+wTRBPMd+PukGaeXMwxQoJhFWYddYUHujtjY5nVXftipmMxCXD57IdWHIXrWKuAeQD17OC2czkOUcJDDrnlAAjjG5VBpBZjsqAbX5eWNaETae9MEYajXBpLsMDLDYAE4gdBJ0iyEZTiAy7ZmLOxaIpfpxGCJBTMEkAIr61N5b4vLOuSnijhmabLSxyM0RIl6tUQuGjPPSdxpPPz7psvxNJMxHHnMqYpDqERfS6tqFMocbWRtpPP34l4RmMnl0zU6QLAIZHiYjcvpr2fDUSAF8axI5/viiOdYywyRcAgtJPVBBk35iTNkicc6EZaUxSxyq0eYmRY40XS6qx7QDFm3XlRG3wxc4PCsHzOVz9DFNNEzH6vb7LHy254PQ5mKObVl+G/7QEEkgVlXqg24FkVrI30qO+vHDDwaCCbLo0UYEUlsUK95J1hlO13d4jW4jY+rK6tbomdZpINiSRMEOF4J0Nic+xBPlDy+VzGU6uSQFnI6nRTtruhpUHcHkfXxrGG8U4LPk36vMwso1d4oNXPQ/LkeYvnj9IZTozloH1xQRo/2gNx6Xy92JeK8FizURjnjV1Pj3eYPMHzGGBi1XHq9FYU57T+v7r8sKF8T8PT/AFwVyGQaZliy0bOzMEur3O27VSjv8tN3zxs8PyQ5AOG6tzRsguSD5Ed+HLhvDI4FCxIqKBQCgAD+fHGkGFQ6MdHkyOVjy6b6Rbt9tzuze88vAADuwWrkMfJubx4GGr0GLUXMrVZ8xibVV4pTzWp9QMevKTq9fwxk2CsCSkv5SOOaIio5tiz0KRY8sniRZ27zvgvmcumrUVBbxI393hiOKTTvhIOLXElOkAtDQpZuIgeArxxzmM9SNIQunTqssdxputgKPa8uYrCpxuaSVyY+Q9wwOykJVi0s8jGq0KzKtVVEA9oVtvgfTkm610IGSbuEGYB9YXs6TV7vqNnVQ50Fi7vYNYKdawF9k168zvQ2/eAwnddNKoEAcjVVi6v2jqPLxJ8cNSOCg3bVor6/Oq93aHdfL4NUn4glazMJVnqzr5CwNNEnlYs6qHMN/wC+KOXO5/nxxIEj5W5AofWsaSt/hqrz7tsVsrCAWq9/9cJ71+Uf3eYQm5oT0nO8H/mE/E49zLgZ7LF/ZKSKt8tZ/Mihiv0kIKrrWU/S0vV+1q7VV/p5YrQwx9RIcwuYEYK7zk3e9dV336YKw9Udg+y7FBv+k11/5Cw+q1r6T35Jp6TSIMnP1laerI3+0R2a89VYGdFwVzbrN/SnLQab56QgDgejc/TArLCNXjfMpm9AI6tszZjU9xIHL34KdJZEeURPFO8qKJFfLrbIGNWGBurHhXLBS6Ti4LbaRptNCCQ6ZPDLK/LrX1V/puQYI1H9K00fVVz1BuY9BfxGAuUbRmnkn3yi52YeSTEroeTxWth4HfBTovwyGU9eJJZZUJQ9eTrjPeNP1T5+vnhkh6OxKk8ZBZJ3d3DEHd6uqAobCu8eOLLC84lhu0M2ZpomTxtBvnHCBlzQriXDWOZkmyc6LPSrLGwDK1DsawDqQ1yP+uCnRzjHzrLpKV0k2GF3TKSpo94sYETdCIxWibMIwQRsyyAF0HIP2aNDYHnQHOsGcjlUghSOMaUQUB797PeSbPvwRjXSlNoqUjTABkiIMRYC4PHSOAVzVePpD3YrRWGJ7qvH2VzB0mR9hg0JCVYO1KOZx7NKBtiOB9ix5/gO4YijQk2cSFJUzPS+uK+Xb2jjrMydn30MQhqQ16YtRRs/ZHm2O5ZsQLYUDEYOpgtgE7b4VqVJsEyxkCSocxN44Gzz6vTFrM8Odt7GmrB7W4q9tr78UjkJTGHGkqV19/IAHvG537rwo4OKZaWqGdwiHxOE+GHVITKSF8Adz6nuGHX9muSyiiUIBo8yxAFXhczPRvU0kjSo0SEaurLWSxIAvSNPI86vaueMYSt4hC6yvSRY3EUIQb2ezqC7ae17vHDcvE2qqXblz2997m99/E4Xl4CurqoVjCpqMmgm1KEalawCWJIF7g777YPDINdWOZHf3JrPd4YcoggJOuQSIVj9qt4L393jV/EADHGUPP3fnjr9kPdGh3DmbO9VQPOibxHkzz9354V3p8o/u8wgNzVPpUW05bQAX+cppDXV01XW9XjnNdacxkRmljA62TZCSpYIOqvV33eL3GUi0JJNJ1awyrJdXZF0tc977t8R5viuTzWXl6xm0R6S3ZZXQ3Ssoq7s8xeDsHVF9B9l1qDzgZDSR1gSAZGKwjTVHeNKhy8wkrR1bar8NJ++699YReC8VkgkSQwvMRkYywUgFVDkhjfPsheW+LmQ+b5p1ikz8068xC6mPXW9M1Av6c8XMt0lyPzozCYgtGsOkxsqABrG+mh4eGNudiIdMd4RqVM0WOpYS7U9Vw7NAb3vlYZoh0SgZzLmn0r85KOqqdWlVXStt3se/wDkBpOFLhOcy+T62IStoRlemXaJZWFAN3pZvy3wy53OLFG0jmkRSzHnsBZ2HPBmWaubtILqsgWMRbSBA8IXUzVikXsEYg4lx6CKNJJJNKuAU2JZrAI0qBZ2I+OBvD+kcMrkRsSw5qysrAeOkiyPTGsYmJQugqYC/CY4xZHI3uPbmdsRZtf6OIcubei/qfwx5wqQHV+6T94/98eLIGckeOj4Hf77wRLqzI1KB3n+fwx4WpcRZia5K8MeSvdAYokASVYBJsvSfZHvx4FAGOGkrFeXMjCz6qYZThe5mYDALNZ0qdQNEbg4nz3EVHfhS4xxbUSqG8JklzoCbaA0SVdn6ROLCvzAB2B2A0jmPADBXKQTKtrLS9XGR3k7LakAWQobl36k53il0Z6PJLFrdbbUw38qrb34ak4UqKKFVX3VX4D4DDDKLtUF9ZuiB9TmmFrMRqUMOyV2pd2GmydLbDnY548h4JLJ1iZiUubXakCVTODp02D7XIiyxvvs7Ko0ksSNO98zdjzF45zsSrOrBtmZQe1W3j4+O99+DCmAgmoSqcMUwv6Yk2AK8dVHUa3NEE3z2u8cMmYo/SqeY9nmQGBHLbZTuee3u8TLqVBLFSASyq4IQ0W7ySdW2wOxJ9MejKgMydbVAbk7Gzy+JX/Ee7G0Ir2LL5jn19XV7E0WIIrbxa7HLf3xcOypUtbEnb88XFSPSO03l2uQ1J3chzJxBkube788c3enyj+7zCgzVLjWTeVRoI1RyCRQ3IlSdj5YEcZz2uHMCWPq8wI1vcHUnWLWlhzAPdg7xXhhlXsOUdX1q3PcXzHeMUJOjUkyymWVTI6CNSqkKihwx2uySRg4aSwQNPwursdWm0NNRwseci4OliDrPdzmmmfNvl1WCZBHIsjSSrpoL3LvuW/nyG8L4wpyCZYQySSyK6INNKxLMbDk0dNgmuVYfIhsMA16Kn5nHB1gEsTa45AD2W1luXOqNHBXU3TI9ZLVHaqJbgcIAcIuf91zykiQItklziOUMaZyNjbJBlFJ8SCoODvEcw2Vy+YycxJQwyHLSH6yhTcbH7a93iK8sTcR6LvMcwTIoM6RL7JpTGQSefI1tg90i4SmagaKTYVYbvRhyYen3ixjOAiT6zKI7bKZwB1xIJjQhrBI7wRGo7il7orGr5qR5N2hgyyRX9VWhDMV8CT3+Zx7xrj0BlRpctmA8b6Y5DGVFk1s2sagfA8x3Y6zfCwBFLBNozEcaxlgoZJAq+y6nzFg8x8KFZjiCallz2biYxm44oqoN9rSpLM33DxwudqYBhZc8rrJdSc/pXOtERcGwi1og556mU05DPduZSjKVIGoite1gqe+rIx9wU6k1iju7Eg7C3bmfTCTm/lRy9dgSsw20kBQw7iDZF3vfgPPDtBNccqJzA1aR376jy7zR+OKZtdZ1XA5uEGY4mPXBcro2xMqQR2xbffHbvQxG+YFWMDc5xADvwd9SM0djOCsZnN1hW6ScXZQlOyIWIkdACyjSSKtTQLaQTRr345z/Fee+Ar5h5m0ry7z+mF2kvdZHc0NbJQXP8amksKZCoQjXo0kuFLixvVgVXie7HkyzxhtN0GYBqs7RBtxoqrJ38dqw55LhwQAVgf0iy09xGBWbSWJo0CRpoMNQ2rUfOiu2qx0KbA3Rc97y7Vc9HeKZpdaxtJo1LvpVlNnLAhfogwemckmgVuhamiOa47n9EPW64wViLOq0GDCYkk9VIUcVGrDSdwCKDbV8lwnMzS5owO6aYdShWcF20TJoVQ4SySllgaoVR3wSynBeIrIgVpI6fmXaSNQHeh23LPGw0k3uOsIFaRRghrzpTxnMxvmY44mderQxuBtG2lmcttuNIsc+0APrYXM1xbMk6i8hcbKnV9krcoLatGxUBK33oCjeDOX4bmhXXx5gymtDJN2IxvrV7am7VndSWDJRFbDoYpzw+JAXWaOQE6i19oaGJt2ugxbnVrYAxRVqpkeLSjRbO0ZVgGaOiX6oHTsgsK/I13kWax0mezJjjcSSsxidnFBu0HjBNGJSWCu7ae8oB2t7j+aZmJlLdY5V+2FbmEliVaBYDtIjN/EfHEomzX1I5dQ68AsRX0koMZ58lWz5URilS6l4pmRq6kvNGFlKsyUzUkfs9kAlXZq2GoBhvQOHThDErZ56Vv4YSHHENJCqb6nqySQe0pkqRTe7FdPhZdfDDlwNHC9o70v4G8czevyj+7zCtuascVM2k9R1WqzfW66re6073dffgZ0A675pD1nVdX1SdXp16qr/eXtdV7PniXpJxHqWy7GQRocwqyEkKNOiQkMTtVgfDC/FxV5CpXNOMzJOYjArCkjLMtqlWumOpRLe/mDWHqPw29gVHNaZGdsSjGXZjjeaaASSSPFpmhyrASiEM6LJ17mQghAz6RqINBcGOk/F543gWCYqWy8ZBLa1Zjm8vGGcj2wVdgSOYY+OCqSnwY94jOwy8rILZY3IFXZCEjbv3rbC90R4nLM2aMysjJMqdWxvq6gi1BT3oX1MD3hge/DJoJVgDVjninWBgTyVhYgmS4rmdETiRVkJ1akEagDtW7BdR+ttzNVi/w/5LmJUPLatTFEQKTzJBckkD9fIY1iDgyrzJPqcWlUDZQMc5lCuREhg4NH54ohLe3tX5/6ZdHY8sRpRl1FwTbN3DTzJ39rf18Mat0Mz6tl8tKTbyxLqJ72A7X36sBflYymrLvVWlS8tzWx/wAJbAL5PeKasqse9wOdQ8Va2FD1J+GFMbmta5xkseQSeB1RIEkcQnLiWdEbOn2GI93Nf8JGFvPcTxa6Z2siTqbjmUKfJ0WvvXT8DhUmLPVcia+4n8jhp1Ml8JprwGSpmkaU0OXjhj4RkQo2xR4fkgqgYYshHth+nSDQkalQvKlEVDEc2wH9kn8sWMw1A4ocQN7D7Kr8d/zwaEJEOgxqZx4xj8Qfzw5kYROjMbrm07JCnWCa/cpfvGH2sUoEJ4hHzPhvhFkNZlkF7kEAY0PPLscJkyLHmY5W2CsCT6HfzxTlsKtmj9MbFbjn6DFlV2utuV4sftSJ1VnUXWmjbEiuzTFCbDEnmvdzG2LsecQgggAanZexQC2oB9g9wYcjy3rnjKyUMGLfD/re788SxZuMEMukKDy0EkE6ty1cjtW59NrxX4Yfa93545u9PlH93mFbc0M6aSMMtIyOyMhBBAU32gtHUDtv9wwEfis8crKNRC5pYeuJj1aRCD1ZUKCbPavlvho46GKAKauWNT2Ve1aVUNhgRsDd+WAcXHZFEYeBHZ9L3QGosKF2AOuNHleww/R+G3sCyc15kc5NJwaWYzP1ip12rXBIdQiD1SpSgkklWGsXzxFmuI5iPNGITytp0KpcQlCvzTr3BOkN1tgMoWh2fLBrrnhlkjREaN5UjEfVoqVJGtliqWwBbv7lrHY6RtaB8pGS5Ru6j9RVt1Fy1qrn2R60ZRBuEdI8yqwPqecNDLLOvWRSPSiAao+rApl1lurbtadQ56cXOB8ekki6yfiBy0ka5bRGVRhKJIYnLvHWubrHZ1GgitO2+LHDekxiUVlYlKqmpgFQ9oR6joUX277IAF6BWo0oKS8TEkcUjJHlwkzxGYRq/UqqEqEZlpbOlS1UDa0GNLFSV+JdLs6IAbdB/t+mXXGes6pnCDRVr1dAC+dYu5Tj0q5jLB805RtClBLl5W1PLIv02hQJY2AUBozcek2OZwTzHSCuw0ELKABqeNowgfq9U0sRQ9XE+ttru1Nn2ilfJcZ+jMxgy6aXRYjo0rCrqNbF9AYLdnYDdt65i1aLdLMh1iXtVENt3HGOdH5HyXEEU2EY9WT3MpNA35Gr9/djV+C8VmzaOXQBSV0gXsDEjEWQL7RO9fhiQdB1c9q67scmtQeKjsDZa8X7fX3Rg4QJ0Q/P5ZZ8jpFkrMrle9V7Q9w35+eOJOjSCSMKtKkY+LEkknxrT8MNuQ6NJHyJvff15j0xdTIoDtV+t4aoUXNaMeYEKi8Jby3R0HleL8PR4iqOC5zahgoBN96ix6WO/EE8s99hVUeDWb7t9INb+fIYZxgc0NUX4EPrtt+OI85mIYOftc6UW1crrnWJs5wh5f6dwx8FBCr6d7G65nAeTppw5DoM8SlbBon030iiaxZLjOnBUqzdKEM6fNgZgpGojYg8yBr02a5/64d83nljFtZHkLxnXSD5SOHlGZJDJLVDTG4N+ZIA+/DpwHiYzWShmArrI1arujyIvv3BwGsXtpuLTfRW2JQTpB8pWTy7mORpOsoWojNi+RJNCq354rcbZdK7gh9wfd/JxnPypw3nrIomP71s/gRjQeB8SU5HLSk0KQsdAewLV135Wd/dhIbS8tpOJs7PtRcIkhCI0bSLU9midjy1aQfQmt/PDHl88qIuuMlVVkY6WsHrCdF3XIju78Uv2iDmYzRdDH1ZUDnuaAA576Phi9NxUr7SMh7GrUnNi2qQ0RW4rHQQyu04pHVCnftVUVb0dI01vW3d8avEHCpL1beH54tZbOANSK1iqQRboB7Rvnvz9+KfCXvV7vzxzt6fKP7vMKDNQ8eeYaTBerWb2sVocdoWLGrSa8awPbO50NQAIpqPVt4yAWFveljIF9rWaB+q18Oy4kkdaBOliLurva63rEfFeIwZc06rsSDQkO403R1cu2n34fpfDb2BUgOVzedYhdLoGKG9G69uLVZJoDTrGkV9bbmV7y2b4gFoLIzagxVlIAAERA60t2lY9YGXuAJ25sd4f0igkfRGBerqhav/AEgFm9/Y8+eCqTU+llU0aOkNfdy38Sv81ZVSXzHnsxDEAzROZHtgXj0r1R0s66QTT/VIAalvneLEWdz4dS4amCklYdVNqak0awFXT7T3tQurwxxmlNeOJYn7ji1Er8P4nn2kjE0VIzkOAjdns79ogAIp5N9buZqpjWZyZBDLH1hH1S9X4USK+OFjpTnuLwTH5rHHPAd1Ogll8VYKws+BA3Hnhal+Uzit7ZILp2IMGYP57YhEqpWop1pPaRaPg3s7eOntb+GPcrFIC2pgQTYscu6rHPlfLvxlL/KpxJq05aMXtRhnv/Nj2DpVxrM/0UfVAf8A20m/oWVh94xnDzUxLVooNLOdTEN3Xy/s2Nhirn5cvCesndEHImQgeFbsd63+OMwzHAuPZyxKzxoTyaSOMEd1rGLPd3Y7ynyITuw+cZmMD91Wkb4tprEwBSSmziXyrZCKyrtMQBtEjH03ICj44WuI/LoK+jy1E/8AEkqvUKpvu78Hcl8jmRjKmQyzV3O4C/8AKgX8cM2W4NlYgOqy8KgVWmNPHxAs+uNKLJMzx7i/EzpiVoYmpSUVkSjzLSt2jfgp92C2U+SDLFVDyTBx7ellokcyAVNA92NG4zngIS1HY94I5Gu/u/HATh3FEdy0gCnx8aur93jiKIOvyaZCEMdBZwCQZHJquR07Dn5YbOiWYWTJpo5DUor1PL44Sc9xdBK2hQb2B8r7vLDZ0IzJaBydh1lj0oD8sZMGxVhZ98rfDiumWvZbc+TCt/fpxF8nvEGlycuXIJ6u68AGs0d/G8OHylcIMuXk7xRIo733eu9d+M1+TbjIizhU3Uy6a/eFEef2vjjgCmTsz6erDI8/2mZ64PFN/D80Elhd7pWBb3Gzt7sHoeLRFVFUAoFadRUV2grEm+1qIJsUaPjhUz8ml32+sT3e/EmWz4IHPl3ivhjqUdobUaL3Q3tTNPxVdYdLAAJqubjdWPjvRo8tPhjjhB9v3fngIZ8E+BSk69vs/nhfenyj+7zCyM0c4NOVldqug238aj88L/T72n/tt+GXww9H1DTuDy0tf/MMAunEDO76AW7bHYXtUJv0pWP8J8MP0fht7Asod0W/7SP/ADbf5cGcmx/aL7/73/8Ac+BfRzLMuYBZSt5piLFbFdj6eeCWTP8A9Sf/AMUf9Z8FURboX0uXNIyalM0cjpInIgCRgGA71I0++8MjxjmMfljP5ho83K6MUdZpCGUkEHrDyI3GNI6L/LQwCx5tRY/3oumP/eqASL+0g592ILKlsMct+uPFmarZd99gSfTuHdgZk+P5eaNZFlj0saBDijvXPn3jYgEXghofub4j88XIOSpTPLRGx91nHL6idhiEmT93HJEvl92LhSVNLE3cR/NevdfvrHMi7e2Rtudt9q7qrx2xXaCQ82oeuOF4UfrNfeaHPy9MSAqUXEJ4xV9rfUBZNefPl5YhTiZq9gAOX4Ysnhaa+0bY91/gMfZtIYqDkKCQBYNX3bnYe/FyAoljpJxV5BoH3DvwGymUkAJKtz7/AE88MnFOPZWNtKOsrjcrGyuwXvJVbPhsBe+Kuf4zddVl5XWrJaMx3VbKJdNn7hjJc0SolKbIPeojw/G/yx8nyjtlUWIwtIADZDVQ577Hz92POMcdlUvqjSAAjszOAyDb6q2GvyOww3ZfoNk5I0aWJJn0i5Dqttuex5XeOdttSnAbUaSOXKyLTBzCj4FxhM9lTJpIBJUqTZsedDn4b4xzjmSOWzkixkDq5CVNjYE6l5+ANY3nhHR+OAaIYxGhvUBfOxR3J7hiTOcBBQil1b0a5A+dbnHO2dtSi5z6dMlp09SjOhwgm6/PUvSGZj2nuqHuHdh16MS9fGsrkWCQAOQI2uvGvxwW450WDOSUXTVAV/pijwKFYlKKABZbbz2391YfpvYXNDqeE6IZBGqMgYJ8FHt+788B2zajmwwQ4DxBGL0brT/6sY3p8o/u8wsjNWYM80buVO5LKbAOxO+xxK3HZNvZ2FDsLyAIHd5nFs5ZLPZXme4eOOfmqfZX4DCDN902tAwnJXhVJuOS12CqmiA3Voavv3HkPhhV6U9LuIZJY2GaRy5YV83hWtNEHkfHDuMqn2V+AwM6ScMikMeuKN6utSKa5crGCe3Kf0lVhWFzyl2Zm3ZiWPqTZ+844rGufsHLf1eH+7T9MffsHLf1eH+7T9MX7cp/QVMKy/hvGJsuSYJXjJ56SRdcrHI154Z+GfKtnYnVnKzab9pdJ3q+0tXy7wcNP7By39Xh/u0/TH37By39Xh/u0/TFe3Kf0H7KYFb4d8tMJYGUyxja0MayDlzV0ZSDd81Ppgl/82cuSTHmIiCdlmSePSP7axsD40QPXAL9g5b+rw/3afpj79g5b+rw/wB2n6Yntyn9J8VWBG1+VLLIxLZxDfMLBOwBB+odQ2NnnfIYrz/KXk3tkz2ZiYAixArA+HYaNhzvwPLfAz9g5b+rw/3afpj79gZb+rw/3afpihvul9B8VMCH575Uo45AYUfNFSG63MEKSaINIopVogAALVHneK+Y+VwNdcPy1N7QPaDbg7jTvyr34MfsDLf1eH+7T9MffsHLf1eH+7T9MX7bpfQfspgSjxL5RJHUrl8tl8oDuxhQAk+ZqvuwEzPSTNSe3mJm/wDyN+AONJ/YOW/q8P8Adp+mPv2Dlv6vD/dp+mL9uU/oP2UwLJZHLG2JJPeSSfical0G+VeHLZeHKywOAgKmRWDWSxaylA8z3E4sfsHLf1eH+7T9MdxcBy9j/Z4f7tP0xPbtP6CrwJ9y3SOKQXHTXXMkc/4cdZ3ikgU6QnvBP54H8MyyKgCqo9ABi/IorlgNTfjTk0otNo1Cz7pD0vzEdjTEfPQfybClNxN5aKrovdgvK77vAeW+NM4rw6JvajQ+qqfyxXy3CYQoqGMfwL4+mMs323+TSVqoB/ELNxA55k4b+hmTK9bt9j/1YPjhkV/0Uf8AyL+mCWQyqLdKo5cgB44X27ezKtBzA03jzCGBdf/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35864" name="Picture 24" descr="https://encrypted-tbn0.gstatic.com/images?q=tbn:ANd9GcS6Opygl-Rm3nzucSzrJvHYN_PQdCyPttb_-lo65zSRNOw0--HbMg"/>
          <p:cNvPicPr>
            <a:picLocks noChangeAspect="1" noChangeArrowheads="1"/>
          </p:cNvPicPr>
          <p:nvPr/>
        </p:nvPicPr>
        <p:blipFill>
          <a:blip r:embed="rId8" cstate="print"/>
          <a:srcRect/>
          <a:stretch>
            <a:fillRect/>
          </a:stretch>
        </p:blipFill>
        <p:spPr bwMode="auto">
          <a:xfrm>
            <a:off x="2915816" y="3861048"/>
            <a:ext cx="1800225" cy="2543175"/>
          </a:xfrm>
          <a:prstGeom prst="rect">
            <a:avLst/>
          </a:prstGeom>
          <a:noFill/>
        </p:spPr>
      </p:pic>
      <p:pic>
        <p:nvPicPr>
          <p:cNvPr id="35866" name="Picture 26" descr="https://encrypted-tbn0.gstatic.com/images?q=tbn:ANd9GcQoiRuFUuts9IlIdJVu1s31mbqc8KCd8odsBVN_maZLBfbeijL5"/>
          <p:cNvPicPr>
            <a:picLocks noChangeAspect="1" noChangeArrowheads="1"/>
          </p:cNvPicPr>
          <p:nvPr/>
        </p:nvPicPr>
        <p:blipFill>
          <a:blip r:embed="rId9" cstate="print"/>
          <a:srcRect/>
          <a:stretch>
            <a:fillRect/>
          </a:stretch>
        </p:blipFill>
        <p:spPr bwMode="auto">
          <a:xfrm>
            <a:off x="323528" y="1628800"/>
            <a:ext cx="2466975" cy="184785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 1 b</a:t>
            </a:r>
            <a:endParaRPr lang="en-GB" dirty="0"/>
          </a:p>
        </p:txBody>
      </p:sp>
      <p:sp>
        <p:nvSpPr>
          <p:cNvPr id="3" name="Content Placeholder 2"/>
          <p:cNvSpPr>
            <a:spLocks noGrp="1"/>
          </p:cNvSpPr>
          <p:nvPr>
            <p:ph idx="1"/>
          </p:nvPr>
        </p:nvSpPr>
        <p:spPr/>
        <p:txBody>
          <a:bodyPr>
            <a:normAutofit lnSpcReduction="10000"/>
          </a:bodyPr>
          <a:lstStyle/>
          <a:p>
            <a:pPr marL="514350" indent="-514350">
              <a:buNone/>
            </a:pPr>
            <a:r>
              <a:rPr lang="en-GB" dirty="0" smtClean="0"/>
              <a:t>Pick five of these different types of graphics to expand on:</a:t>
            </a:r>
          </a:p>
          <a:p>
            <a:pPr marL="514350" indent="-514350">
              <a:buNone/>
            </a:pPr>
            <a:endParaRPr lang="en-GB" dirty="0" smtClean="0"/>
          </a:p>
          <a:p>
            <a:pPr marL="0" indent="0">
              <a:buNone/>
            </a:pPr>
            <a:r>
              <a:rPr lang="en-GB" dirty="0" smtClean="0"/>
              <a:t>1.	Show </a:t>
            </a:r>
            <a:r>
              <a:rPr lang="en-GB" dirty="0" smtClean="0"/>
              <a:t>some </a:t>
            </a:r>
            <a:r>
              <a:rPr lang="en-GB" dirty="0" smtClean="0"/>
              <a:t>examples.</a:t>
            </a:r>
            <a:endParaRPr lang="en-GB" dirty="0" smtClean="0"/>
          </a:p>
          <a:p>
            <a:pPr marL="514350" indent="-514350">
              <a:buNone/>
            </a:pPr>
            <a:endParaRPr lang="en-GB" dirty="0" smtClean="0"/>
          </a:p>
          <a:p>
            <a:pPr marL="0" indent="0">
              <a:buNone/>
            </a:pPr>
            <a:r>
              <a:rPr lang="en-GB" dirty="0" smtClean="0"/>
              <a:t>2. 	How </a:t>
            </a:r>
            <a:r>
              <a:rPr lang="en-GB" dirty="0" smtClean="0"/>
              <a:t>are they </a:t>
            </a:r>
            <a:r>
              <a:rPr lang="en-GB" dirty="0" smtClean="0"/>
              <a:t>used? – Electronic or Print or both.</a:t>
            </a:r>
          </a:p>
          <a:p>
            <a:pPr marL="0" indent="0">
              <a:buNone/>
            </a:pPr>
            <a:endParaRPr lang="en-GB" dirty="0"/>
          </a:p>
          <a:p>
            <a:pPr marL="0" indent="0">
              <a:buNone/>
            </a:pPr>
            <a:r>
              <a:rPr lang="en-GB" dirty="0" smtClean="0"/>
              <a:t>3.</a:t>
            </a:r>
            <a:r>
              <a:rPr lang="en-GB" dirty="0"/>
              <a:t> </a:t>
            </a:r>
            <a:r>
              <a:rPr lang="en-GB" dirty="0" smtClean="0"/>
              <a:t>	</a:t>
            </a:r>
            <a:r>
              <a:rPr lang="en-GB" dirty="0" smtClean="0"/>
              <a:t>What </a:t>
            </a:r>
            <a:r>
              <a:rPr lang="en-GB" dirty="0" smtClean="0"/>
              <a:t>is their purpose? e.g. entertainment, information, education, </a:t>
            </a:r>
            <a:r>
              <a:rPr lang="en-GB" dirty="0" smtClean="0"/>
              <a:t>advertising.</a:t>
            </a:r>
            <a:r>
              <a:rPr lang="en-GB" dirty="0" smtClean="0"/>
              <a:t/>
            </a:r>
            <a:br>
              <a:rPr lang="en-GB" dirty="0" smtClean="0"/>
            </a:br>
            <a:endParaRPr lang="en-GB" dirty="0" smtClean="0"/>
          </a:p>
          <a:p>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Book covers</a:t>
            </a:r>
            <a:endParaRPr lang="en-GB" dirty="0"/>
          </a:p>
        </p:txBody>
      </p:sp>
      <p:sp>
        <p:nvSpPr>
          <p:cNvPr id="1026" name="AutoShape 2" descr="data:image/jpeg;base64,/9j/4AAQSkZJRgABAQAAAQABAAD/2wCEAAkGBxQSEhUUEhQWFRQXGCAVFxgYGRofHBocHhgaHB0dHBweHyggGRwlHBgZITEiJSksLi8uFyAzODMsNygtLisBCgoKDg0OGxAQGywmHyQsLCwsLCwsLCwsLCwsLCwsLCwsLCwsLCwsLCwsLCwsLCwsLCwsLCwsLCwsLCwsLCwsLP/AABEIARQAtwMBEQACEQEDEQH/xAAcAAABBQEBAQAAAAAAAAAAAAAFAQIDBAYABwj/xABMEAACAQIDBAYFCAcHAwQCAwABAhEAAwQSIQUxQVEGEyJhcYEykaGx0QcUM1Jyc7LBIzRCU2KiwhUXQ4Kz4fCS4vEkk6PSg/IWNWP/xAAbAQACAwEBAQAAAAAAAAAAAAABAgADBAUGB//EADYRAAIBAgQDBAkFAQEBAQEAAAABAgMRBBIhMQVBURMzcYEUFSIyUmGRobE0QsHR8OEj8YIk/9oADAMBAAIRAxEAPwDd2LK5F7K+iOA5V8tq1Z537T3fM6qSsQX76rdW31U5hJYBYXWBPHUz6q0UqVSpSdTPa3K+4smky31K/VX1Csnaz+J/Ussivj3W2hfqw5EAKAJJLBQJOg1IrRhlUrVFDNbrd8luLJqKuSWVVlDZAJG6BpVdWVSnNxzN2+YVZoW8qKpZlWFBJ0G4CTQpyqzkoqT1+ZHZDcN1dxFdVUqwDAwNxo1XVpzcHJ3XzArNXGXLtoXVtELndWZRA1CxPvFPGNaVJ1VJ2Ttv1JeN7FjqF+qvqFZ+2n8T+obIgxTogBKAzyUeZ8K00IVa11GVrdWLJpE/Ur9VfUKodWonbM/qMkjupX6q+oUO2n8T+odCuLiZ8mQTzyiJiY8YE1pyVex7XM7dL8hLxzFjqV+qvqFZe2qfE/qPZHdSv1V9Qo9tU+J/UFkRYhrVsZnyKCQskDexCqPMkCrKXbVXaDd7X35AdlqS9Qv1V9QqvtanxP6jWQnUr9VfUKna1Pif1BZC9Sv1V9QqdrU+J/UlkJ1K/VX1Cp2tT4n9Q2QvUr9VfUKHaz6v6gyoBXtvWBifm6dUzA5XBIDBiRoJENow0+BrsUsBWeH7ecpLS66MqdRZrBjFWFynsr6hzFcuFaeb3mWO1h9poQHko91Ccc1Vr5hT0KqpM3TJaAoGm8O0Edxzbv8AzW1zytUVt/a/4V2urly0+YA1z6tPLJotTuivdXrGymcoIbulWB1561rg3Rpqa3af38yt+0SYZ96xAG7wmP8Anj3VXiYaKp13Gi+RFtASADOU6Hvnge6rcFZXa35AnqJs0RKppbUAKBuHcBwEcKsxqTyufvPcENNCrcQSWbW4NFJ3id4B4AkDQVrh7iirKHP/AKI73C1uYE741riVMueWXa+hctivch3KHcBP5e41pgnTpdouYr1kSWHnMNeyY1quvFq0uqDFks1nir6DPYpLBU3CDmEnTuBGnl410ZOamqK2ZXbS5bttIB7qw1Y5ZtLqWJ6ClgN+n/ifcKWEHJ2QLpbni3S7bGJxy3MQsrhLVwJb4S3Bv4m48hIr6Bw7B4fCONF95Ja/7kYKlSU9VseobO6Q27lyzZJ/S3cOt+PEDTx3nwBryeK4dOEalVbKTRrjU1SCmKnTUgce0FHmSCfVWPD210+1/wCfyWSISWje0c5QDzbl4LNXqMN8q+j/AB/2wmothmnQyPJx5MCCPMGlqxg1drX6fVa/ZoMbj9o4xbFq5df0balz5Dd57vOqMNRdarGmubGlKyueI9GsFicXiXv2cpvW5xJz6qWzSF89Y+zvFfQcZVoYaiqVT3Zezoc+KlJ5j1ro9twY3CC7lyNOR1+qykTHduPnXi8dg/RMTkTut14M2QlngEblpmRApUDTNM7o4edUQnThVk5762sNZtCM5AMHQXNRA3TJq1RUnqt47/MHyHpadTcgqFPocYPEnumNO6qalWlJQutVv4BSYyxaZcgLdrXMVG87+M1bKpCalKK0Vkk/oBJ7DUtuwtlSAQYcniszpHP86lSdODnCS31XyZFdkm1L+S0+UZnKnIn1jBgefqqrBUnOsuS5sM3ZDsBczIugU5RmX6pjUUMXScKju9OT+QYO8SriMWRiLYCg2wrB7keidMo5mdd26Nd9aqWGk8PK7tLSy6oRv2i9ezEDIVH2gTp5EVgpuCf/AKJ+RY7taFENdVmLBZJ0y66EgCZjkTXRaw9Smkm7JFV5Jj7DuGYsuhMTpwO/f5eVJWhSqQShLXoNG6JL3WMCbZSCCAGBmd3pAwfVVFNUKckqqd/l/QXdorhnClYHondHDTmOVbWqMpdpqV+1YsYa8VUB1IPl8Y/8bqyV6UKk26bLIO2jMT002jiP7QS1YUuLWHa6UG9w4ZGjmwUggdxru8Ho0FgnOo0s0ra8rWsZ6sm5WJ9ndH+u2IlhBFwpngiD1gfNBncdMvnVNbG9jxV1JP2dvJ/640Yf+WXxAg2E+DvbNuuzHEXbwW4CfRGUAIB3KSDXRljo4uniacUssY6P59SrI4uJ6ldtZo4RxgE+U7q8bTnkvobWrkRwusyviUGb17vZV3b/ACf10BkHCx2gZB8VWfWIihKupRs1/vP+yZbFTbaWrlt7N0r211DAkb9CQO8eyrsAq0KsasFe3gLUs1ZgPZKYLZlm6y3R2u22skkLoqzrEzA13108VHG4+rFShZLb+2VxyU4sZ8neHZcAXcZTeuteA/hZhHriquOTjLFqEf2xS+lw0V7DNbh/RX7I91cWtpUl4ly2KmVWz6DOCSOcf8kedbXJxcOjSQiVy1YuhhIPj41jrQcJtMeOqIr7DOuaI7+eo/Or6KboysK/eFw7hWKHfMgd0D8qleLnBVVsGOjOxNs+kNY4d0zpRw1WKWSWwJJ7o7CWyJZtCY05f71MVVi7RjsiQiyBrDg5RuPHgBrv79a0xxNNxzvdchHFl62sADlpXLnLNNsuSsgf8+tubnbGW2IZjooMHidDvO6uj2FSnCKtrLVFeZMtbPxK3La3EIZWlgRx1NZcTTlTquL0a/oaLurj8ReW2pZjCj/m4b6rpU5VZqK1YW7IGvtC2LdtmcDrTCAyC0iBoRO+DqONdJUajqTil7q18dxM1gsa5N2mWGf6RbDuPes4rDFRiLMrD+jcQ70YjdvMHvNdbAY6nCnLD1/clr4MqnTbeaIXw2MLDt23ttxBGb1Msg1jqYeN/Zkmut/ynqNGT5oCjZt3EY1MReTq7NgEWUJGZnbQuwE5QBuG+t8sRSw2ElQpu8p7tbW+QmRykmzQXLQYqTPZMjXy89PfXJjUy3S5mi9iH5gkzB3k7+J30/pU0rIOdi28GqmRM6ceQj3GhLETkrMmdtWBfSm2b+Gv2EXtuhQE7p0O/l310uGLsa0K0paX1Rnqaq1jz7o98nzC6Di1HVrrlQznPInSF5869LiuMU3Bqg/ael38zLCi73Z6qzA2tBlECBEQAYiOFeLs1Ws3fc2/t0DuEwiZE7P7I58hXqpcPw7bbiZM8upndrbdWxtHD4M21KXkBzdrNmJuRxgABJ13z3VdHhWHlTu4iuo0zT/M0+r76o9Aw73iNnl1O+Zp9X30Vw/D30giZ2CtkbVwuKu37Vkhjh2COQdDImVPEA5l8VNNLhdCKTcEBVGwlfs20Usy6DlJO+IAGpJNIuHYb4EHPLqU7OIttH6C6J5odNJ1gk93nTvhuG+FA7SXUnJsj9hv+i58KHq3D/Ag55dSdcJbIBCiDqN9L6vwy/ag9pLqCUuN876pkTqSpy+lnzDKZP7JVgTHHs8dYt9W4bLmy6i9pLqFxg0+qKr9Aw71cUHOzBdKvlFwmDvNZSy1+4hhyrBUU/VzakkcYFaKfB6EldxFdV9ROifyi4XGXls3LLWLjmEJbMrH6ubQgnhIpqnB6MFdRIqjZvWwlsCSAANTrWRcOwz0yIbPLqYHpN0/TCOVGz8QyD/FcNbQ/ZJUyPGK0w4PhpckK6sgh0K6Z4XaLNbW01q6ozZGMhlmCVI3wSJEcaWrwfDwXuIKqyfM0O1XSzbuXCkrbtNdO+eyJj1VXHhuHlK2VB7SVr3KHQvHjG4Vbz20VixHZzRAOhgmRoRTVeF4aErZARqSYd+Zp9Ue2qvV2G+BBzy6gnZFw3bl0PbQIGYWyuacquV7ZOkmMwjhzqyfDMKo3UQKpLqFhg0+r76q9X4b4EHOzNdGtuLi8TirItqEsNlBlsxIZlYMDpvEgjnWipwqhCEXl8QKpJ8w9jcImQ9nlz5iqY4DDqV1EOeRDtLH/N8G16JKWpUc2ygKPNiB51vjG8hGeDDAXztX5qL5F83QvXMZIuBCzEHeNcwEc4rpLKo6FfM9+6P4438PbdhDxluDlcXsuPJga5s1ZliZiPlI6Qvdt4fC4F5fF3GtZ1MaW3yOAeAzSCRwB51fQp2vKXIWTMp0RvrsfaGOt3HlLWH1O7O46ooAO83CAO+r6i7SCFWh6Z0Z26MdgLV/QMSq3AODrcUNHITqO4islSDhOw6dwnmP1v8A5z8KUgoPf/8AMT7I1qBJuvyWA3JBHjAj2xSpXkQrW7B6hpVc+o1E8eJOpMbzTP3iIt4K/mtgneJBnfI0176WStIh839HMPhr957mOu5ELEgagO7EsQzgHIu/XjzFdSeZRsitWN9sbC7PS5ca4uzlsIVNq6LiZzpJac5cMp3b57t9USztWQUek4fGLiLFprbBlugEEbiIk+RiPOsdrN3HBvVY35wyuqNhurGuaWNye0CGMZI3Sv8AtZeOW63AYGz0Su4HbNm8uVbFzFFLYU65Xt3DBEQAMrCO4VodVTpWFtqH/le2g4sG1budWqp110/Wlslu1p9dsx5Qhmq8NBXuwyZkPkkxj2rrXi56o3Uw91ZhR1it1bgbgRcQL4PV2ISasCJ7Hta6QFUbzqR3LqZ9nqisMEON2gerZWUAAatA1yyBHhr/AMiitVYhH0nxb28O3U/TXCLVn7bnKD5AlvBTUpq8rsjPBtk28Qm0mtW7pN6090qykjrXthmIb62fJBnnXRlbJ5Fa0Pfxi1vYdbqarcRXHg0H865mW0ixMZf2eL1uyGYhVyuVgEMVgrMjgQCPCipWJY8F2lj+q24976mNk+AuZT7JropN0vIr5nt+2cGbOHxt2yT1j2nZQIgMEYyIG8kzJ1rBGTcknyHsedfJn0evZ9n4pct3CqlwjUZrVxwVcEH0lzKDpr2jWmvNZXHmBbmx2v0Bs4jaKYy7DIE/SWiNGddEY81y7x/CO+qY13GDivILWoK+S5YwmLj0PnzZOWUPbGndpTV37SvvYETbB3/j/wDbUfnVISTM/wBVx5W/jQVrkZCuC623Y7bAKFYgRDQBEzyNRys2Eiu3PT00hjvPpSSOMRlU+ym8SFzC4LqzcOdmDsWgxC84gSfPkKRu7REj5YYdluQce5vhXXKiCjuQ+k+i+FybLwu9WTDKRBIglATMbxNcubvNlljQWLhO9kPLL/5NVv5BMT0r2gx2ts7DZGA6wXs/7Jy2r4yjvGYz5c6vpx/8pSQr3BvyxYQWsExzFjdxCkkgSAFchZGpA1id00+Glmnp0JJAT5FcKLy4602kiy0wDBDOQYOmhANWYluNmCKPVb2ziDna67foxaggcSJaQJk1jU76D2OtoHZlMgMGQak9kxB7Uj9lvVUeiuiHW9lhDbuXLjP1KtqwWOPa3dkhSRpwqOfJcwWPB/k/xfWbZsXD/iXrj/8AWlw/nXQrK1O3QRbnvOH2eLFg2wxKg9kQBlWRCiOA/Ouc5ZmWJE2Ex9rIn6RPRH7S8h30rWo+SXRmQvdDdm3Xu3LltTddmfMbxgliTuD6GfLX1X9rJaC9lLozWYPaNsqAzIpAAgumunj76plfNcbJLowBsnZAwVxzg8Ta6h2LnDXWGVGO827gMoDyKsKslNTXtLUXs5dAhtq9cvWTbs37FguMrXM+dlB0OReyC0TBJ05GlhZSu+RHCXQXZuCw+Gwq4axcthUAAJddTMktB3k7/Go5tyuw9nLoWlvoP2sP/wC5+cULkyS6MVsSv1rE/ef7VCZJdBTtBLVkQy3GRQMqOksQI0zMB6yKVK8iOEujBL7RK4ZD1ea6zCbYuWZSRlOZi+WAvInfVujk9dCZJdGaA461+9t/9a/GqrWDkl0Z45t35MMls/NMVbvOzgsrsiAABtQ0mdSBFboYlPdCOnLoZ9vk2x26cN4/OEqz0iAvZy6M98wGItW7VtOst9hFX014KBz7q50nd3LVCXRnXsRaOUrcshlMySvIjgRzoLQmSXRiNiUYqWu2TBnQifI5tKIMkugM6Q4TDY7JZv5GtK2czcAkgQIytPEinpycNSdnLoQdGdi4PBXbpw4W0rgKZu5pykwdWMDU1J1HKKuRU5dGF9q7SVbLm2y3HADKiugLEEGASQJMcTSQWuoXCXRg6/tYIuHuJbZyYW4ge0HQQdWBcAxJGhO+rFFWd2Lkl0YQ2pjbbW2SVYOpUw6jQiDJmRoeFJBWYckujMzgOiGzsNfs3LCBblshs/XEqNCDoXOupq11ZSWoOzl0Zq8bjrWQ/pE4ftrzHfVCWo2SXRniL3VS3mcgKACTRUXKVkeylUjThnmBD0ts5oyPl56e6r/RJW5HNfF6d9nYPYa6lxA6EMp3Ee0EcCOVZmmpZXudGjXhWWaI5oAJjcJqJN6Fjkkm+hR2PtVMTnyKRkAY5gOJjSKetTdO1+Zkw+OjWllQm1tqph8udWOaYgDhHM99GnSc3oxsTi40LZr6l+0QyI4GjqHHgRI86q2bXQuo1FVhnVyhtbayYfLnUnNMZQOEcz31bTouZTisZHD2TW4QABCn6yhh4EA/nVW7aL6VRTipLmR4q+ltS7kBRxpowzOyQKlSNOOaTAQ6W2c0ZHjnp7prR6JK25zfW1O+zD9i4rqroQyNqCP+aEcqzNWbT3R0aVeNaOaA7KKFi67Bm1Nt2rBhu031VjTxPCrqdCU9TFicfToaPcj2Z0hs3mCegx0GaIJ5TwPjRqYecFdFNHilKo7O6DBWOFUKzVzpX6DXIAJMAASSeFMk27IEpZU5N7AC90rshoCMw56D1A1oWFla5zJ8XpqVlcM4DFW7yZ7ZlZg81PIjhWecHB2kbMPioV1eLJ4oW+RoB+1dr2rGjasdco3xzPKradFy1RkxONp0NG3crbO6SWbrBCDbJ0GaMpPKeHnpTVMPKKvuZ6fFacnaV0GLyQCCNaoTvqdGWq0M10zvkWrSDcdT5AfGteGWrZyOKyapwigtZ2XbGGRMi62gxMCSzLmmd8iRHhVCqylUbvpcuw+GpvD7bgnoHfP6e0d2UXB3EMFPsb2VZjFrGS8PszHwuTVRx5Gkvei3gfdWdaNHcqe5LwMx0A33/sL+MVoxu8DgcK71ndOv8L/N/TT4XmaeL/t8/wCDS4D6Cx9yn4axv35eLN2B7iPgZjp1/heDf01twuzOfxjePmau36Fv7tPwLWJby8WdPCd1HwMv04vmLacDLHy0H51swq3ZzeL1GlGCDWI2TbGHFvIuloGYE5igYmd8yazwqylPNfS5pp4Wm8Na3JgvoHfJt3rZ3KVuDumVb19n1Vbi17cZLwZj4TN5nA0lZ1ud35GO6K2hfxVx7gDQrXACJEyANOMT7K2YmbhTSjzZ5rCRVXEtz11JemeDRQjqoUklTAidJG6phpPWLNXFaMYqMoq2tjT4K8blmy7ek9tSx5kSCfZWJq05L5nQwU3OjFsEdML5WxA/bYKfDU/lWnDK8ijik3GjZc2S9H9nWxhLeZFJuBmYkAk9oqBPAAD20lWrLtpW2VvwJw/DwlQvJXvcE9DnKYq7a/ZZXHmhzA+w+s1biknTUv8AamHBN08S4ctfsa0Csp6Mx+xrYxGPY3AGVc7wdxCyFBHLdWytJ06Ps/L7nmqf/ti/b6v7FjpphFCI4UBs2UwAJkTw8KGGk7tM18VoQjBSirah7BXzcw1lzva2JPMqSs+ysjVqkkuv/TZg6jnh02ZvpruseB/prZhuZg4r+w1afRW/uk/0xWOO7fzf5Ophe4il0M10Kwrpdul0ZQbRALAiT1iHSa0YuScY26/wzk8PpTjWu0zSXvRbwPurOndndqe7IzHQDfiPsL+MVoxu8Tz/AAvvWd063Wv839NPhefkaeL/ALfM0uA+gsfcp+Gsb9+fibsD3ETMdO/8Lwb+mtuF5+Jz+L7x8/4NXb9C390n4FrCt5eLOnhO6j4GQ6c+nb+yffW/C+6zkcX96PgbHGDsn7sf6YrBS5eP8s69JXoK3QzPQfDOhv51ZZRQMwIntjdNa8XJPLZ8/wCDk8MpThVbaZpqzLdHeZkegn0137o/iWtOM9yPijznDu/Ra6b/AEVv7f8ASaOF5m3i3dx8f4Ya2R+q4f7ofiassu8l4mjh/wCniBum/wBFb+3/AEmtOF3ZRxb3I+P8ML7E/VcP93/W1Z6nezLuG/p4gvY2yblvGNeYAIes4ye0rAaeJFX4ipGVHKvkZKWDqxxPaNaXfM0C1Q9ztPmZDod+uXPsXPfWnGd0vFHm8H+q+pe6a/QL9se40uG95nQ4r3K8QjsT9SsfZb/UaqanfS/3JD8P/T+YB6a7rHgf6a1YXZmPiu0DWWfo7X3Vv/TWsS3l4s6uD7mItE0DL3ot4H3VFuLP3WYTo3tkYbrCyls6hdDEQQa6GIo9pbXZnl8Jiewd2r6C9INsjEBIUrlneecfCjSpZLluMxixFrK1jcYD6Cx9yn4a5r9+XidrA9xEzHTvfa8G/prbheZz+L/t8/4NXb9C390n4FrCt5eLOnhO6j4GQ6denb+yfeK34X3TkcY96PgzaXuH2V/Atc+nt/urOzh+7XgR05cUNs7UGHVWKlpOXQ901bSp534GTGYqNCKbV76GP6PbWGGuOxUtmQpod0kH8q11qPaRS6ann8NiFSqZibb+3FxCKoQrBnUjlUpUXBtsvxeOWIjlsbDZH6rh/uh+JqwS7yXidbh/6eIG6b/RW/t/0mtGF3Zn4t7kfH+GWrO0lw+DwrOGIKRpH1nNV9m51ppAw2JhQw0W0P2Zt+3furaQOGaYJAjRSefdUqUZU4OT5F1PiVOpJRSeoWWqTo/MyHQ79cufYue+teM7peKPN4L9T9fyXumv0C/bHuNLhveZ0OLdyvEIbE/UrH2W/wBRqpn3s/L8Ifh3ceYC6a7rHgf6a1YXZmPiu0DWWfQtfdJ+BaxJXb8X+Tq4TuYsE7F2384utbyZcqs0zM5fKrq1Ls4qXVoyUOIdrV7OwVvei3gfdVR0Z+4zI9CMIlw3usRXhFIzAGO2N01rxk5RccvVnnOG04zn7Svod0ywqW+qyIqzmnKAJ9HlTYaUne5o4nShDLlSW5q8B9BY+5T8NYX78vE6WB7iJmOnf+F4N/TW3Dc/E5/F94+f8Grt+hb+6T8C1hW8vFnTwndR8DIdO/Tt/ZPvFb8L7pyOMe9HwZtL3D7K/gWufT28/wCWdmi7Uk/kA+j+2jiXdCgXKheQZmGUR/NWmvTVOKfzMWGx0qtTI0E8RhkuCHVWA1AYA1XGTT0OhUpwmrSV189TI9DcKly9dDorAWiQGAMHMuomtOKnKMI2fNHncBCM61pK6LPTDB27dtCiKpLQSqgcO6jhpyb1Zq4nRp06acIpa8kaHZH6rh/uh+JqyT72XibeH/p4gbpv9Fb+3/Sa0YXdlHFvcj4/wwls3DJcwmGDqrgW5AYA/ttzqmUnGtO3yGwVKNTDpTSfiANhoF2mAoAAdwANw/RtWjEO+Hb/ANuc2MVHGWS0ubBeFZOh6UyHQ79cufYue+tWM7peKPN4L9S/P8l7pr9Av2x7jS4X3mdDi3crxCOxP1Kx9lv9Rqpqd7Py/CH4d+n8wD013WfA+5a1YbmY+K7Q8DWWPo7X3Vv8ArFHVvxf5OrhO5izJdCv1q793c94rXi+7Xijh4H9T9TWXvRbwPurKtz0U/dZl/k/33/u1/GK0Y7ePief4V3nkd06/wAL/N/TT4Xn5Gni/wC3zNLgPoLH3KfhrG/fn4m7A9xEzHTvfa8G/prbhuZz+L7x8/4NXb9C392n4FrEt5eLOnhe5j4GR6cjt2/sn3it2F91nJ4wvbibK4dx4FFP8i1gp/y/ydai/wDyXgY/oEP014//AOJ9txK14z3YL5/wzi8N79murMtz0Rkegn0137o/iWtOM9yPijznDe/Ra6b/AEVv7f8ASamF3Zt4t3cfH+GGtkfquH+6H4mrNLvJ+Jo4d+niBum/0Sfb/pNacLuzPxfu4+IY2J+q4f7v+tqz1NKs/L8GjhvcIzmx/wD+0/z3P9N604j9K/L8nKS//t//AEzXLwrKz0ZkOh4/9Zc+xc99asZ3S8Uebwf6prx/Je6an9Av2x+E0uF95nQ4r3K8QjsX9TsfZP8AqNVE+9n5fgfh/wCnKfSTZxvWFKCWTUDmI1FX0KijKz5k4hh5VaKcd0DLPSllsraNs9Yi9WGngNBIiZA08hVrw6csyfzOfSx8qdPssruEeh+zWtI924Ia4Aqg78s5iSOEkCPA1Ti5qTUVyZo4Xh5qXaSQbvei3gfdVMfeOvP3GZfoANb/ANhfxir8bq4eJ5/hafaPTkd063Wv839NPhOZp4xtE0uB+gsfcp+GsjXtyv1ZvwXcIzPTofReDf01swnO5zuL/t8DVW/Qt/dp+Bawx3l4s6eF7mPgBulGzTetgoJZDMcwd4FacPUUXZmbiOHlVgnHdAj/APk1zqhZ6r9IF6vNrJAEDsx6UaVd6PHNmT0OdDHVIUuyy67X/wCBnonsxrFp2cQ9yOzxVRrryJJ3chVGJqKcklsjXwzCyhecgxVS3Os9m/kZLoJ9Ne+6b8S1oxnuR8Uee4cn6Rt1LXTf6K39v+k1MLuzZxbu4+Ia2R+q4f7ofias8+8n4mjh36eJBt7Am9ZZR6Q7S+I4edPRnlldj42j21JpbrUz2z+kL4e0LD2iShOWTESZIIjXUk+daZ0I1J509zjYfFzw0ezcWX+iOAcO+JuiCwIQHeS3pNHAASO+aqxUk0qa8y/AUJzqurNGirOzumSxgfB4vr1TMjEk8jmEMpPA61tWWtTys89iKc8PiO1itCvtHHPjmS3atkAGde/ix3AAU0IRoptsTEYmeLajGNjY9SEtpbXUW0CA843nzMmsCeaTkduhS7KioDrW4eAqPcvjsLkEzAnnGvro3ZHCL1sOpRhKJBjsFG7fpAjXu9lHWTK/ZhqkKIIB0PKpdrRDJKSux1KMtNhCoO8UbtbCuKdrogxzwsCZPhu3cfEU0FqJVbSsjsA5KAEQRpw8t3hQkiUpXVmWe+oWWR0UAiVLNk2ZwUDcKjbaswZVF3SEKg7xNG7WxMsbaoUUPmFK2whbUDnr6o+NQF9bCkd1RNkyp7oWogrRWOqEGyO6ogOzOVQNAAB3VHruBRiuQl3dUi9QvYatyAogkkTp5fGja4qkkkR/PF5N6u6fcRRysXtojL+IJAyb51BIXSG4wRw5UYxtuJUqNr2SHrbh42//AHf+wU9oiXq3V7fUXEkOCSP2Rl7pMHu150q0JN50yxhNMwnSdO6R3gcdfOhLUtp2V0T5hzpLMtckuZwccx66iTA5LqVcUSWA00E7zxK9x7vXTx2uVTbzDsMTmIMajgeUHkPrCg1oGm2nqQ3GOY6neeJ5+NFCN6sYT3ncTx8qKA3YtIytOaOMa7gDwPA6eNK9NiyNmrsfhnJmeBgHiRAIJHDf/wCKDQ8HdE1Cw6BeIxN/M2QWsoMDMWnjvj7J9VXKMLamKpPEZmopWIrT4jrAW6qJAMZpgkDSeNNaFtBIyxGdN2DBNZzoPqxAwO4ipZkzJ7HM0CTUA3oULJ9HTdE6DgQOAmrDPF6keKF52m3dCLwHVlp753U0XBborqqtKV4SsvAnwvWBSLjBzoQcuXQk6R5UslG+hZTVTK1N3J7e9fsf/WlLVy8CrPu94Siiu49fS38/dcqMivsSdZ/F/Mn5igh7srD0T9lff3aUzKv2+SOtjt+vlyX+Eii9gLWX++RRuj/1f/41PD6/cv5VYu7M0r+lW+RLtqQi67rifi+wPfUpasfF3jBNdV+S+7EsTA+qNTwadez3VTZLQ0XbbYnWEMDA036n+Eco4VLIOZpg7Gi/1rBGtBZ0zAz7BzmrouGVXuY6yxHaPK1YiCYni1kjjAMwN8aUb0xMuK2bQVUyAJB7Y08Lg/iPuqh7m+OqFvgFzMR3xyTnUjsSSWYiIXMR2dw+pzNMnoI17Vh1v0Z8/ZcpWNHYkY6/5vz/ANqhGNuszJ2tzaaRx151Fa+gZOTjrzGJhhbYEAgkZZBB4jnPdRz5hY01CV14E15mETuJ4xvkcqCsPJtaMjw51Hj/AFCiJHcdhUlRpw5DmedBjU1oShYzeC8I4tQY63Y63vX7HwqMKKs6eQ/DbooqHJ6Xn+VyoSO5L138X8y/mKiHvYrq3ZP2F/E3LThTMqzez5IRG7Y+zz/7qj2ZNpFB2/8AV8Pox3/4g/i/OnWtMzXXpXkS7db9Hw9NN32h/EfdUo7hxvd+a/IQzfn73+FVPc1rY65+14H3/wC1Qj5kVw/pG8fyFEWXvM64Z9R91QjJLTSIn9rmfrjvoPcaG1iS76fHynkvLWothmvaI5Ofed3N+ffPOjyEt7XkRI3Y8ifZcqEW3++ZJOp+1+ZqAuQ7UYi1bI/eIPImKamlmYmJbVKNuq/JLtRyHsQd92D4ZT8KFNXUhsTNqdPx/gnxh9H7QpIl1XkVbTcf+ektMUrcksAZR/28zz1oMsinYlQRm8F5c25aUBluza2Pk/vFVPW2tVH1uXhQa1OYuL01+1/b+xjdBnD9Wb9jOf2e1y+z/D7KKi9weuKXwv7f2TD5PL3721/N8KUPril8L+wO290c+ZILmIvoqE5ZCXGgxMnKpgRxp4QlLRAfGaXwv7F+30AusoZbtkqwBBGaCDqOHfPnSu6dmT1xSf7X9h/93t797a/m+FAPril8L+wh+Tu9Mm5ZnnDT7qN3sB8WpN3cX9hG+Tq6d9yyfEN8KibQHxWi94P7f2O/u9vfvbX83woDet6XwP7f2cfk9vfvbX83wqE9cUvhf2/s7+729+9tfzfCpcHrel8L+39nf3e3v3tr+b4UdQ+t6Xwv7f2d/d5e/e2vU3woE9cUvhf2/sQ/J9e39ba8e18KhPXFL4X9v7Al3Z2GV8rbRwQbdHWH3xFWqjO1weuaXwv7f2F8N0Ee4oa3fsOp3FSSD5gRVbUluT1xS2yv7f2Sf3eXv3tr1N8KFyet6Xwv7f2cfk7vHQ3LMeDfCpexHxelzi/t/ZBjOhD2wGuXrIE6SHOvd2aMU3sR8Xpc4v7f2WP7vrx/xbX83woLQL4xSf7X9v7E/u8vfvbPqb4Ubg9b0vgf2IML0He5OS9ZYAwYD/8A13VGmtyLi9H4H9h+I+T+8FJ621/Nz8KiJ63p/C/t/Z6HauZbSseCA/yipu7HAB922IGIJBOjQFIB4DWZgSdTzkjTSxPXKALW3DAEbiJFVPQII2paGIZrUZgEZWA0JDgqdToBI8ZU1bF5NRXqXdlXBkyQB1cJCggQBAgHWNCPKeNJJa3ChNr7Ut4a2bt4kIDBIVmPqUEwBJJ4AVIwcnoFsuIwIBGoOopbciXPOsX8q9m21xTaufo3a2xCSMysQRmzjlWpYW63FzEn95nY6w4PFdXE5+obLHOc0R30fRltcGZg1flaR71rIHCE5ShtL2ixAU5+sJUAnlR9FtEikeo4i7kUnl7TuHtrIlrYcoC8NM8NO/0tO8CN27WmyvkAfYxdsn9G0gGGGukmJ7oJHrqOLRCDpVgDiMLdw6MUe8pthhwnUk90AzUpNKV2RnkWK+SK+qt1WKsXWAPYAKkxwGp1rdHEq+qK8pkui3SK7gL63bbEIG/SprlZZ7QK7piYO8GrZwU4gV7n09bcMAw1BAI8DqK5LVtGXIdUCBcaj33hIhCe4gkFZniIzCBGh79LovIhLl/ZmJDoI4actOGnD/Y1XJWYUP2hiBbRmO4ChHcjKNq2MNBzSHIWMp4AnfOkLz35Rxp282hC/jvQby94pFuEoYpmKWLYVir5QzDcoAB15Tz7qeK5ikgu6KhyxMxr6JcqOEbzUXUIzDPdtpdAtlshPVbu2NTG+o0m0Ajsk2gjHRisvmBmXZYEDd/saO4R1hmS6vZZhczKzKNFIdoJPAQI8++pJJoA/GZb1zqm9ADUgj0iDp/0k6d+tSN4q6IyxsrEZ1IP7LFfIbt3dSzWtwngGBtC5tk2X+jbHOWU+iYusRI4zAHnXQv/AOaZXfU98NtBaz6ZsubON+aOe/fpHlXPu2xz556S20TatwWwAoxK6DcDmUsByGbNXRjfsyvmfRu0QchgTqDHOGBrmx94tKuAwqNbB1OszmPAmOMU0m09CFPZnRvDYZbhsqw612ukksZdxBIHDSi5yk9QJBC+FYgXBC5RvmJY7p3cAPOlXyCD9ndE7Fm5duKXJuuLjAsIBE+hAGQa6gb/AAp5VpNJAsjyD5XNhYfBvaXDplL9azakk/RkTJne7RWyhNyV2JJWPcdiWSmHsK29bSKfEIAa583eTLUT4y4yozIpdgJCgwSeWtBK7IwVhs1sAGFLBFIKycxNzkw0jx3VY9WKtCXDLcFy2VUFHQdYfqlRpGs6+HOg2spLDtohnuBMh6sKXL6RMEAc9Pzoxsle/kEbiWNxQpVSRvAJkMbRYDURxFRWTuQktXGbDg3FKNABBidCBOhO/f50rtmCXMH6CfZX3Cl5gBUjqzckdk5Z5AD8nIPlVjAGUeQCNxEjwNVtWCgbcAu3bigg5Fg9zFTHsYn1VYlZIhZ2ZdD2wwMhix073akmrMgOv4VVY201gNfaYJBJ7+eUr4E1Ym2At7JwygdYpPaERPZgEwQPCkk+QUjzvaHyUPcxFy+uJ6tmutdWN6kuWEGN4kVpjiUopNCuIdv9G9osmX57bU/vFtKLnjmjQ94ANIqtK90iWZnsP8jsMHbEFmDBpneQZ1lSTr307xataxMp6piT2T/zjWRb3HK7uioQiyPqgMJ7t1GzuAetg5gcqrBmQSeB7hzo3ILj8PnTL3qd8bmB5HlQi7BsQ4NFtHIFyAyw7ZOogHfu3jdUeoNjM7W6E28VtC3iL15ntoM4sQsBgV3tvKkwSDyiY0q6NZxhYGXU2lZ2MdUCD72VrxtyJ6stEifqgxvjU61YvdFZJsu+GUiRmViGAO4zMHlvpZqxEyXHOBbckgCIk6b9N/nQiryIykpCtaJMG4Z14mTEf5bh9VWPW4C7jvQby94qtbjAvDY98i7vRHDuFeWqcWxMZtab9DUqMbAvEXsLh1uBksoLstdXLPWSTJZBOaSTrGtaaGP4hiNaaXTb/okqdOK1BGyvlHwQK2bR6tdy/omVP+0eIFdGpQ4qo5vZfy5ladLY0OEFrq2Fq3a6u5q+RRDnjmjea49Ti2Ng7TVn80WqlB7E9nFCxbCoEt20GiqsKoHIDcKWPF8XUlZWu/l/0PYxQNfbWGPWEi2eshbh6snPyBMdoVvVXidk7K3l/YlqQQs7S6sIiJkX0VAtkKvIboHdWd47GWcm46f7qHs4FhtosBJKgd4rPHiuKk7Rt9B+xgJ/arf75TT+s8X8v95i9nD5jv7Qfu9VJ64xK0bX0G7GPUjxO1XVSQATy8TH51ZQ4niKtTK2lfnYEqUUjsNtV3UNoJ4ezzqVuJ4mnNwuvoCNKLRJ/aD93qqn1xiPl9BuxiV9pbbazZuXSARbQuQBvgTFX4fiWJrVY01bV22/6CVKKTY3BbVuXUBuIqtuZdGAPceNNiuJV6NRxjJNeFgRpRkrk1zaBRWaF0BJgDhrVUOK4qclHTXTbqF0Y2uV9l7duXVJZQjKxRlkNugggjeCCD51oxmPr0J5YtNNXvZiwpxkXf7Qfu9VZFxfEPTT6D9jEGW8aLl/O1q31iSqXCFzwDBAO8Dfp3Vtr4/FU6SlmXLS3UrVOLZbtMEdripbW4/puEAZvtHefOsXrrFPp9B+wiM2kq4hcl+2l1ZnK6yJ8Ki41iltb6B7CI25aRriXWt2zctiEcrJQbuz9XQ8KPrrFdV/vMHYw+ZPi8e5Q7uHDvFGnxbEOSvb6EdKNiraYBAToAoJ9Vc6cXKq0t22W30MHtS4b1xn4tMA6wARlHL/AJ6va4On2FJU1y1MM3dmU2Zsk/OnyyREg8RmBzHugZh5iunUqpU02ipLU3PRq7lxE8Gm2fIbz35hE+FcHi9PNhn1Wv3/AKNFJvNqHeke0+pt6ek2g9351xuE4P0ird7RLq08qsDk2PcuEZoQELqFBgRrpOm4aGd/dXSnxGlShLLq1fQrVJtmgs4NFMhRmiMxGv8At5V56riqlTRvToaFFIW5dUN2iBppPMz+Q9ppoQk6fsLmRvUYl2OQ4xMRTzhfyImyWxxA3bx+ftHtqmqrpN77ET1Kt5OscrJAX3+G48fUK1UpKhSz21Yr9p2H4NoYpwHo68AYPhrIj+HvpcTFSgqnPmGOjsW6544O2nYW/msNOR1KtBgjMDu7+U99dPCz7CHbL3k9PL+CqXtOxLZbK+QaLuGvGAfLf5yO+lrJ1aXavV/gKsnYkxl2MoHE68NJE68N8+RqvDUk7z6L72DJ8iO5FtlCiAd+p7hu8D/KKshmrwk5O7WwGsrJ8Tcyrpv3Cs2HpqdRJ7DS2KhtkIH1zTrruJMNrvYCNx5eEblNSqOl+3/W05CNaXLytIBHETXOcEqmV9Sy5Vt3mjUkHj2DoeVa3QhyWniJmfUXrj9b+RvjU9Hjf3X9Q5vmPZybcnQkCfXWeUFCtlXIN/ZBnSDF5MOqjfcAXygSfd666nDcP2mKlJ7RuV1ZJRSBOOwfV2bUzmdix5gQoUeQPrJrqUMT2tepFbJf/SmUcsQXhEHXOQAJXXU6wDv5V0ql3TRWty9c/RLZuc5YxzW6ZPqgVib7Z1Kb8Pqh9rM0+1tm27uVnLdjdBGuum8d/trz2BxdWhKVOFtd/I0zipajjjokBN2g1MHhoY18aX0JSWaUt/lt4k7Qnw2KD6bjy14GCDIkEGs9fD9lqNGVyO8P0imJ4acOOvtq+jL/AMHG9v8A6hZL2i0zRz8prCk2WPYYhJM7gJHfvHCrpZYKzd7gKa2WRe02a4ZMiVBJKjgZitnaRrS9lWirdH16ors0O+b5wpRiuV83Ekqe0Rv4k79eNB1+zbzRvdfdc/oHK2Xq5iLCh1LJJdgxLEiAR+yYG/wrpqtGpaNNWVrf2V2sznsF1IVsjSGzamD6JjWf2TUdZU5KbV001481f6gy3Hvh2zMxaQcqqAIKjMOPHWTupIV4OKhGPVu/gxnF31GXFNxSAYJDAZu4qQdI3iD508WqLzNaabfdC2zIk+bvNsu4IQSwCwC3PfoO6qlXprPGEd3o+aXQZxehHbPDWJUjU75GbSYiWHqNXSutvwvIXVqxNhLLW0IdgQJggRC+syeNZq9WFWopQj0vcaKaViJEA/YGnHKdfYa0Sk+Tt/HgCw6I/ZH8/wCS0ntSV7v7EHn6Pn/+27y3eVZ6jvVb/wBsN+0rYrZVu8LTPMqBEHhoY861UuIVMO5xjs7iumpJEPSLCvc6vIuYAkmCBy7xyq/hWJp0s7qO1xKsW9EA7GxL4ZibY1WBqs8d+u/X3V2J8Twrilm+xSqcrhe9sZrmHt2yQjqSTOuhY8u4iuXDidOlipVN00XOm3FIKi0RaCE5iFCkxviATFcyNWLrupsrt7ltnaxFcszu00jRRu9elaKeJUNN/P8A4LlJbKkNugRB05RHGqKtSMqdr8wpO49lOaRHmTVUZxyZWHmKASdTHcPPmPCpmhFWiGw9BFVym5O7CUtoYkI9qVcgkglULBd0ZoByieO6tuFp56VRJq/zdvoVzdpI6zfC3mtFX1GdWytk4yM+4EcjwihVhnoKqmrrRq+v0CtJF6awvccpbUxGQISrsM4ByKWIHMgAmO+t+Bjnzq6WnMSbGviQl4KVci4JDKjMoM7mIHZ3k686Kpdph7pq8d02r+QL2kdtPHBCiQ5Z2EZUdgORYgQomNSaXB0MylK6SSe7S+hJytoJZxSnEG2uaVWScjBeAjORlJgDQHhT1YP0bO7ava93bqS/tEm1cWLdskhyT2QEVmMnTcoMeJ0qnB0e0q6NJLXV2/I03YixV4I1lO0WZoOVGI11JZgMqCQN5FaKSz55tq2ttV9ELfZBBoOlcxNp3XIs5EfUjhI8Cau7eXNJ+IuU4Wv4m9dR12+SDlEvABCBw+NBSc6l3zI9jQ4RB1aaD0R7hXuJU49DDcQOD6K5u/cPXx8qPZx6IlyP5yoIVgoJMCCCJ5HiPVU7KHREuy1lHIUqhHoS7MuNos20XRbn6FLVo5YGU5zdzOW59hQOHtrR2NNQvbUW7NRlHIVnVOPRDAPaly6MRaKPFtWUXECqQwYw2Y71KggiOXjV0KdPK7xQrbDaBSARBB3EVT2ceg12LkHIVOzh0DqV8feFtGOgMdnvbgAOJ7qaNOL5AbK2xnYqwuQWViNQAwHIju3TxiaapRhyQE3zCOQchVeSPQYEbX6SYPCnLiL9q231WIn1DUVZHDuW0fsLm+ZZ2VtXD4lc2Hu27oG/IQY8RvFLKilvENy6wAEwPPdQUIt7IjYF2DeuZrgvXM+YhrcqqhZzAopHpAQDJ17VWTpwsnFATfMN5Ryqvs4rkMZ/pT0uwuzwOvY52ErbQSxHPkB3mKsp4btNkK5APYPyqYLEXRaZXsMxyobmXKxO4SpOUnvqyeDybIClc3mQchWfJHoNcrvfWSqgEjfO4eoGTRVKPQl2Kt3SSFK81Mx5RQdOPQl2djlGRtBw94qKnG60JqIjRZBHC2Pw1ZzANxkhQiidDoN5CjcNRxI4ipzIQWOsbs5GCnQ5sgAEcAtM7IhLi8R+hk72AXzOhA799BK8iFTs9XkB/SFshbKZ0uGATGqiYiYg02twFrB4wdWcxE2wQ4nURO/lMUsou4UxmynID5jqSGjxUH2nXzozVmrEE2HdOTKxllhjzOYTPmZPnQnGxEEqQYFY1w15QSMqQGkiO1Oh9QPlVqVoikXWKl3OpHVyLZg6CRvJ7z+AVLXQCn8om32wWBuXbf0jEW7Z5Fv2vIAnyo0KalPUknoYv5NOjdgYc7RxpR7lwsyG8RlUCRmObRnJB1O4RWitN5lCIq6s0vRDpbhccbXV2SMSEzXMqQLXAzc0lSdwEzy0MVVYSjq3oMmuRptpvmy2lPabU8wo4+uI8Kpgre0Ejx90taQq2ujHXkpOvge15UYbgCNp8wBG4gH10jXIY8XPRK9tTaN3E3NcMb9xGhu2EssUVQDuzFY36STpW91VTglzK1qzdbL2e1jECzawKJhRbzdYOrkvmjqzK5m01zE61Q5JxvfUNjT2bmW2eOSV8Y9HzIiqGhjPbftY4NbGGto4zhbhJ3KdS4lhJknsgctTV0MnMAc2crCQ41I9YkwTqYJHCTuFVytfQg659D4CPU0flS/uGI7t2LSDXVRrGg0G/l/5orcBLhnLlW1gKdYicxEeOi6+NCRERYq9cB9JAsiIPaIkc+PhTJIhPd2fbYpmWcjFl1O86nx11pVJkKBcwWkwOzHCQTcBjnMDzFPa6swFu9sm0+fMs9YwZjJ1K7uOnh40mZ7dAkNwAPuEBhmkA9kBUHhBM/5TTq7QCXB4FJS8Ac/Vhd5iIH7O6dB6qSUmvZCi9ShB12wliXRCSz5mAOpMMdJMcTp306begDntrea5bdSAyqCJgmNd4PetHVK4AL8o+wGxWz3tWRL2yty2vPJ+yO8qSPGmoVMtS/UktjJfJptfC4rB/wBn4tLZu2iwRLoHaBJPZzbnUyCN+lX1oyjNTiLG3M0fQzoTb2cbbC8wvuuW8sjJdO+Ap1GWdCOEzvqqpVc91oMkkam/hVUvdAPWMmXeY7tNw1jWqU3sEgsoG7DAZSYWNOwUdQJH2Sf81O9NiF7B4cW1CLMDmSTvnearbbdyGH+TXaJa9jrARstrE3ibkdkl77EKD9YayOGnOtOIWkWLFm3xLsPRCHT9piPcprOkMMsYeVkkktDndvAG6B3Co3qQis3bmaOyVzESx1iTujefGjaJCTE3MrbwDA3ngWg0ErolyBLgayxBB11g8SQT76NtQkWF25YCJ+kHojg3Id1ZniKae5o9ErfCNG17MQL/AHeh/tR9KpdSeiVug+3tjDAAZxoI3H4UPSqfUnolbp+B/wDbuH/eD1N8KnpNLqT0St0/AJw20RkvJcuWtWLWmUXOJ7OcFd4hZg691O8VRutQeiVun4LeB26otxde0bgEDJ1gVtNN6yuvjSyxFFvRh9Dr9PwDl2s/U3ZbDm+7EKA1wIFJJBJySSCTuGum6n9KoX3B6HX6fgLYLbVlbaB7i5goDZQ0TGsSJiaSWJpN6MKwlbp+Cb+3cP8AvB6m+FD0ml1D6JW+H8FPam2LbIOqdC4YMA+cKYOoJCkj1UYYmlfcDwlbp+BmI2wnWJcRrZ0y3AS4gaHskIZI13xOlFYmjbcHolfp+C//AG7h/wB4PU3wpPSaXUPolbp+DPbb2NsnFsXv20Lne650Y+JWJ86tWOitMwHg63T8F3Y1vZ+EBGHVEJ0LQxYjkWMsR3TSyxkJbsPolbp+B+2ts5gq2HtasC7XOs0UEHsgLqfEjcKlPEUU3dg9ErdPwNO1l+cIQ1oYdViZfrCYIGmWABJ4mp6VQyb6k9Dr9PwE/wC3cP8AvB6m+FL6TT2uH0St8P4KtnatpBC3kAkn6NuJJ1g6nXfReKpPdk9ErfD+BbePwv7bW2YkkkpzM8QanpVPlInolb4Sz/buH/eD1N8KX0mk+ZPRK3w/gju7WwzAguuoj0T8KKxVLqT0St0/BDc2raYQbyQRH0beHOj6XSXP/fQnolb4fwPxm28PkMXBw4NzHdUjiabe5PRKvT8GJs+ivgPdXHqbvxO8tirtHa1qw1tbrZTdbImnHTfyGo1q2lh51lKUNoizqxg0nzdizib4tozt6KqWbwAk6eAquMJTkordsZtJXeyR2Gvi4iuvosAw8CJFSpBwk4vkSMlJJorbT2raw+TrWy52yLpx7+Q76soYapWvk5aiVasKdsxdqhLkWIpYbatq5duWVabluMw8eR4xxq6eHnCnGo9mVxrRlJxW6LtUlhW2jjksW2u3DCLv0k6mNBx31bRoyqzyREnUUI5pEuGvrcRXQyrAMDzBE0k4OEnGW40ZKUcyIsDjkvBihJyObbSI7S76arSlTazc0mvMWM1JO3J2LNVlhU2ptG3h7ZuXTCggaCTJ3QONXUaEq0skNyqpUjTjmkWbbhgGBkEAg8wdRVcoyUsrWo6kmrg7Bbes3XCJnMzlbq2yNEzlaIMQa01MHVpwzO3111+RVDERlLKv+Fn+0E602SYcJ1uo0yzEg+NVdhJwzra9h3UjmydNStZ29Ya0l1WJR36tdNS0xEVa8FVVRwe6VxFiINZls3YuY7GJZttcuGFUSf8AbnVFKlKpJRjuyyc1BZnsOwmJW6i3EMqwzA9xoVKcqcnCW6ZISUldFO3tuy3XQ2tiesEGREyQOI0q54Sost1pLYrVeDvb9pNe2ki2evObq8oeQpJykAzG/caSNCcqvZc9hnUShnEXads3Ftq2ZmTrBAkBeBJ4TwovDzjBzask7a7kjVjKSiuauWMR6J/5xqqO4z2Fs+ivgPdUnu/EMdkZbbGxL+KvXmlbaBOpt51kkSGLrB7JzQJ7q6tDFUaFOMd29Xb8GGpRnVk3stl8wqRdu4JldCLzWWQrpq2UrzjU6+dZHkhiVKL9nMmaUpSpNNWdrDej2IuhLdq5h7lvJbCl2KZSVAHAzrRxVOneVSM07vZbiUJysouLKG2dj38VffVUtLb6pM65s2bV2WD2SNBPdWmhiKWHpK+rbu7cvErq0alSb5JLQK7NuXlwo6xCbyKVy6dsroCOGunrrHVVJ1/Zl7L59L8i+m5qnfmgBgNiYqw1m8SrsGPWqqw5F0y8sTDZT7q6FTE0K0ZUttNPLoZoUakGp/7U2Rri7m+4C6Q4K9fuWkt5VtoetZnEqWGirEgneTXQwlWnRhKc93pbmZq8JTkox2RJ0Xwt2yjWbokI36NxuZTrAEyIMiDSY2VOpJVI891zuHDxlBOEtkU9iNesNdRsNcKviHcOCmUKzaHfO7WrcQqVaMWqi0itOd0V0nOnJxyvV3uaWuabLgDb2AvYi9bVMq27YL5nXMrOZUDLMmFJM99dHC1qdGm29W+S3SMlenKpNLkWOjGHu2rPU3hJtsVRuDp+yRy0015VVi5051FUg9Grv5MehnjBxkCtk4K/bvoLdq7YtSxuo1xWtRr9HxmTNbK1WlOm7yTlbR8yinCanonbmWel2zbtzq3w/p9qy/3dwQT5ET51TgK1ON41NtH5osxNOTalDfbyZBgtgvbxYAEYVP06feFAke9qepjFPD3/AHvTyEp0Gqqi/d38y/0iwd6+1q3bhUDda7sJWV9FSsyZOvlVODnTpRlOXgkWV4TqWivMXozhLtgXLN0AqrZrbgQpDakATIhp9dDGzp1cs4bvdcxqEZQvF7X0AmK6PXWGKuWxlvG5cybv0lpwAVPtInjW6OMpxlTi/dsvJozSoStJrfkanZVgrh7SONRaVGB5hACDXKrzvVlKPW6ZthH2FGQN6J7JNgXsylSbrBZMnqx6AHIamtGPr9rlSelvvzKsPSyXv1+wav8Aon/nGsUdzRIWz6K+A9wqT3fiSOyLT3gZ7MdkL56a0zktSuNN6a82Ne6DOkdkLw7tfZQcluiKm+bFe6DOkSAPCONHOiZJdRruDOm8gju50t0hsr0H9cIjKPSzT3cvCmzq1hVTebfkNF0Z80aTMflQzLMmHLJQtzFW8Bl7O4z4jlUUlp4kcG768jkvAZeyDlJJ75+FRSSSViODd9Rr3AVAjiTPjwoOV1YMINSvccLwgdkaKR4zxps6BkbvrzI1aJ7xHtFKmNKNyV7wM9kCVCj2a+cU2dCxg1bXmRo8CInUH1cPOljJLkNKLd2mPN0fV/azcN3Ld/yaLkmrWFUXffkK14GeyNWzeXKi5pgUH15HG+M05RGbNHdyqZ1e4cjy2+Q1rgywFHpEz3cqDatsRQaadxyXgMvZByzPfPwqKSSQHB6u4wOI3cI85mal1Zqw2V9RXuA8I7OXz51HJaAUH1H3L4MwoEgAd0cfOi5LoCNNq13zKd/0T/zjSx3HZXs4g5V0G4e6rJxV2LFuyHfOjyHt+NLlQ2ZnfOTyHt+NTKiXZ3zk8h7fjUyolzvnJ5D21MqJc750eQ9vxqZETMzvnJ5D2/GplRMzO+cnkPb8amVEud85PIe341MqJdnfOjyHt+NTKiXO+cnkKmREuzvnJ5D2/GpkRLs750eQ9tTKgXZ3zk8h7fjUyoNzvnJ5D2/GplRLnfOTyHt+NTIiXO+dHkPb8amVEuzvnR5D2/GplRLs750eQ9vxqZUS53zo8h7fjUyomZnfOTyHt+NTKiXO+dHkPb8amVEuMxGJOU6D/hpoxVxWz//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28" name="AutoShape 4" descr="data:image/jpeg;base64,/9j/4AAQSkZJRgABAQAAAQABAAD/2wCEAAkGBxQTEhUUExQWFRUWFx0bGRcYGBgZGBgYHR0cGB0YFxcaHyggGBsmHBwXIzEiJSkrLi8uGB8zODUsNygtLisBCgoKDg0OGhAQGywkICYsLCwsLCwtLCwsLCwsLCwsLCwsLCwsLCwsLCwsLCwsLCwsLCwsLCwsLCwsLCwsLCwsLf/AABEIALwBDAMBIgACEQEDEQH/xAAbAAABBQEBAAAAAAAAAAAAAAAAAQIDBAUGB//EAEgQAAEDAgMFBAUJBgUBCQAAAAECAxEAIQQSMQUTQVFhInGBkQYyQlKhFCNTYpKxwdHwBxUzcoLhJFSisrPxFyU1Q0R0g9Li/8QAGgEAAwEBAQEAAAAAAAAAAAAAAAECAwQFBv/EADERAAICAQMCBAQFBAMAAAAAAAABAhEDEiExBFEFE0HwImGR0RRxgaGxFULB8SMy4f/aAAwDAQACEQMRAD8A9ToorJXiW5Ud8tN7i/C1gQTrWR2tmtRWWt1AMF9cg6db29W+hpS8iAd+qPvNun6mgVmnRWVv0fTr16cbR6tKhaFWD6zNuF+nq0UFmpRWczi2wlQ3pMG5PCYiLaXFRpxDYn59XDuGo5WB/Cigs1aKyFOIj+OswIPjxPZHI1Jv0GCHlwbSNDx92igs06Kyw8gJB36zN51JsB7vd50hcQBBfXcATxvcXAtaigs1aKyy8gmA+oGbDhci2nWKYH2/8wv9f00UFmvRVLCqClSHFq1sdBPgPCrtAxKWiikMKKSloAKKSigBaK4P03d2lhHV4zCFDuGDYLrK/YyarSJB9W/ZPOQaxtkftSxmIQpbWy1PBHrKbWqAYmI3ZvHCqojWk6Z6rRXDeiX7TMPjHhh1NrYeMgJVdJUJJSFC4NjqBXc0qKTT4CiiikMKKKKACiiigApKWigAqu4lyZSpPcUmOOt5nTjzqeqzjzgNmwRwIUPuNNCFSl2T2kxeOyZGsCZjlw50hQ7Hron+U8xrflPnR8oX9EdfeTpE35UqH1kgbsgcTmTax4A84FOwtAEu8S2R/Kr4dqkyu+8jugxN9L8o+NPceUDZskRqCm2tonu86iGJXb5pV+qe+96AssM5o7RBPMSKkFVd+v6I/aTP307fL+jPDin8+H40gssTRNVBiV/Qq+0n86cH1Qfm1TylN+utAWWZqB7GoSYUoA8rkjvjSocQHVIGTsGTIJE5bgQYInQ/jVBOyHPeRe5PaJzdZ9bhefCok5LhFKnyaP7za9/yCj8AKe3jUqByEKI9mYPkbjxrMGy3eaL8O1brMdrugd9KdjLlJ3ibEH1CDYzIOa3LxNSpTvdDaj6M12lEiSMpOokEjvItMRT6Y6gkWUU9RHlcGn1qQebekO1sQhpS8LjcbZSe07g0blKSoJUtTymE9hIJOYZtPGtz0LUXH8S4cWcaEBtpL2VCUCxcWlAb7BupMqHQezVLD4Qp2iVhzEJBeUS38nxSkqkFEF9XzYavmiCkQINdwhAAgAAcgIpszit7BNOpqadSNQopKKQGP6Z/+H4z/wBq9/xqrzH9jXpjhcOyrCvqDSlOFaVqshUhIhSvZIy8baV6l6Vt5sDi088O6PNtVeT/ALL/AEAYxmBddfBKnFFDRBjd5R645kqPGRCetUuDKd6lRc9MsQxiNt7OGDLa3Q4hTq2iCCAsK7Sk2UUoSonpavYa8o/YdgGkN4pxaE79p0oUu8hEAwJ0uFaRNc7t30n2grCt7R+VLaDuIUhphFkBtIMlUet2hF5491NqxKVK+57wVAakVC/i20FKVrQlSzCQpQBUeSQT2jcac68+/bA8HNlNPD1itpaFDVOYE2PCq37b3VDAYVUwvfoM8Qd2o/fSopzqz1GsxOIdWpYSptsIUQUlJUu2iic4CQRcCDYi+oHlOx1YrA7R2eXcQ66ca2kupWokArJECT7MpPgeBr2R3DoUQVJSojQkAx51nlhJqouhxlqKLLjipyvIJji0YjmAFgkdZik37hVl37E8g2cwPi6b+FXn8MlcEi40IJSROolJBg2t0pyWUhOXKMo4Raufyctv/k/ZFFLCYpW9LRWlcIzKITBQZAAVBIuMxA17JrRqNplKRCUhImYAAvztxqSuiCajTdgFVF4GcwzuAK5K6za1uXdVuuebx7yXEkrDjbmIcaCCkJUkp3hTlWIBHYghQ4zNoNoTNdGCAEZ3IiPW07ra9aDg9O2u31teMGhL7nFoj+pNJv3PovDMnr/bzoDYX5Fp23LCPW+OmtBwdyc7l5tIgTOlra01eIdvDXLVQ1iSPA28DTw85P8ADtOuZJt3UBsIrBSZ3jn2v7UIwcGStZHEE2NDbzkgKbi+oUDAveO6KEvORdqD/MNY+6bUBsPOGvOdY0tNrGeXWozguG8cjiJF/hS79y/zXhmT1v8A7fPpQH3JA3RA4nMmnbKsU4TTtrkcc17+FSstZZ7SlSfaM+XSokvOWlvX6wtcjxtB8aYcQ79De98yY6T4R8aNxWXKiYw6UTlESevkJ0HTQVGXnI/h3nTMNImZ77U3fufRf600gLdFV2XVnLKMoIMyQSCCQBbWdZqegDl8V6OOrxiHg4W2kuZ1JS/iTvIBhKmpDaQVQSBa0Xk11IrFbZWgZS64kAACYVoAPXV61+pPOKtbMaJOdRUogZQVWtM2AtplvxINyIpsiLL4paQCKWkaEGOxG7accyqXkQpWRPrKygnKnqYgd9Vtk7YZxCQptYkgEoNnEyJhSNR9x1Ei9aFcwt1DeKeZ3KHmtywUsrjIlbrzqVFGZKskhIOUCJHCSaaVkTk47l300fybPxapiMO7HeUED4kVjfsfZy7Jw8iCouK83FAHyAq3tZbO5dUEFTLWQ4rBYgZ922TO+azEjKIKoBUg7sxlUK6PD4dLaQhtKUISISlIASByAFgKHsKL1OzzH0GeQ3tLauCUsJU84otgmMxOckJ5kBQMawDyrK9CfQPGLDjeNSUNMtPJYQopKd68CkrTGqRrJ4kRxr2H5I3nz5EZ/fyjNpHrROlqno1B5fc8t2/sTGP7Dw2GGHV8oQtCFIlFkozJCyc0RGW88a3/ANono25jUYRlCZSnEJU6qQAlsJIUbmSTMACuyoosehHL+lfowcQ/gsQ3GfCvJJSTAU1mBUAeYiR411NNSoHS9CFgiQQRe4uLGD8QRSKSSHUUUUhhRRRQAVhM4BoO51LcWQpwoSUkJbUsnOpMJuqFEBRJsTGprdqgtSzMPIsTAgeR7V6aJZFmbUJzuiSB7ffpFpHlNJlbPZl3UmYXI42MdNBU7il3h5HQEC06AmeXGiVyYeR0GUGOXtXFMRDnbUqczoPcsAwO6LgHzoaU2dFPWvHbtF4Ai/cKmOb6cdJSnWBOkeXWhxar/PIE2FhaSI9rwoAhQtoyAt3WCO3Yxm5WsQb9KM7auzmdk20XzkTb9RUiVqOr6J1skARcRBJ4/wC00oK5AL6L2skT4ST+jQAxOQmMzs6+2OmsfrxpQW0wczus+2ZvxtzBqbcuwRvRxvkFiTI46ASPLxclt3i4nwR+E8+tA6KpKIA3jt5g9ufdvbpx/GmlbcQVPGRFw5x8OlWg07A+cE8TkmR52PnRunfpE6WOS89b6UCorqKBKSXiCNe0RGtjz7r04hBgZnZNx6835mLVMWnb/OJ+x5+1Tg25ftpPLsafG9IKIcG4gqABczRorPBi0mRHLzq+KhbQubrBHLLB85qRaZBHMRbXwoKRg7TbCXDmyDMREJlSpPEFUE2vbRUcZrfQmAByrDxzRbCEmAEggFAvlETOg6xfj1rZw6iUJJMkgSRxMXpsiPLJKKKKk0CuWfH+Pf8A5cD/AMuI/GuprlXz/wB4Pj6uB/5cSfwqomeTg1Np4RK1PZtHMC+hY4FIKInuzr+0azW94cQ0AFubzAle73i0AONqZEpyqSJKXVSDrkTpebW138+GeKTfEj5Jh41VnkOOp6AZldzJPEUzaraTi2G4BSpspIPuAhwjuJaQCOVPsZvdugO1VMFe9CglGGW+pCjK2siikAq1KXEgqSFSoZFAk8DB7QdU6ltYJzqdTmSsJyqaCgohvKfmg4nICVZiTMAWrNxqFlb7MZ1qZWwnMe0tKRv2UyfqLfRJ+jBPGtba+FW+sPsNIaWlcp3g3ZUS2ttTrmVJJUAuADwSbjPT2D4mqKOMeD2XfFIbSlJOcAoBDQeW4pJ7KiMzYAVYdswTFGJbhWHYS2MOcTuQ8hsBvKQ06+6gRopQSlFrwbG1Wds7PU1h3lN7swgLQHGw4W3m0BCHGSowFwEgSDeDzBs4nZocU6hKihWHfbLTgglK22GoMHUEKUkjiFEUbUDUrM/ZDwJYKd3mXu1HdoQgIzpVmYISBmTCVKGaVAtmTeovRvDNtYcnIojeKCvnFjIkvKaSWQLJXkCXFHVRUPerZcw7ozvOFDrqUrUhDTe6SVlMZspWoqcIATmKrCQIkzm7NwLrezm0qQoundlxOqvXRmBjVQbEGPdMUrHpZubMdKmklRlQlJOklKijN4xPjVuqex0kMNZgQrIkqBEEKIkgjnM1cqWbLgSloopDCq2IwwglKElUGJAEzaCR3nzqzWaQkmDvxfgVgT3jhp+ppiY5aCNGEEESRKQZ05Xt99Kli92EDkQRqLjgI4VG4E6kP6i4zeynWBe8x1IvSBCZIIf1iZWdCLg8rA2++mSSJZJsWEcTqNZA5Wt/toDJtLDfmm3XS9RZUkj+OCTEy5aTzPCY8KeltIv8/wBxKzxA053+BoAkDJkyy3AJym2motFpM0MoUJO6Qkwbgi58rSarLCJuHzI1ObhMAdbqt31JmQdN/a3tzYCx40AWd879GPt9O7nT94ufUEc83SdI52qg6lMgFL5AMzKjeBfW/LzqQpTc/P25Z5Plc6fHrSCyyXHI9QTItm4cbxrQp1z6MH+voJ4c5qockAfPHiB2p7jyEptPhrTkoQCmA9pI9aP5Ty0069aAstBbkjsCIE9q4M37wBFN3rv0YPXNHwvVRtKQJAft7Pa7uNiL/jwocyCx347s8aaSLDu50BZfaWoxKY1m4Mco5zU1UcGE5rb2de3mjzVV2gpGbtHCrWsQFFMDRSNZ1CVJN9LyOHKr7CClKQTJAAJ5wOlMxOMQ2UhagnOQlJNgVGwTOkk6DjU1AJbi0UlFIYjhIBIEkCwmJPKTpXMbPwzq3cS5isGpRe3aENh1rIhtnMpKlrC8xUVLUTCTAgXua6iimnREo6ihhMGsuB57JnCcjaETu2UWlKJAKlGBKoFgAABrK5s5svJfKZcQgoSqTASoyezMT1ibmrVItQAJJAAEkmwA5k8BRY1FJUUndkMqfRiCj51CcqVSoWhQumYNlrgkWzGrGOz7te6jeZTlm4nhaRPmKkU4AJJAHMm19L1ErHNjVxAtN1DTn8DQPYyF45bmRtTa+ytKnCBBWEEKCUoN0ZlBIJXAAKoJsTrYHDFCVZjK1rUtZ+sslUDokQkdEipG8ShVgoG5FjxGo8KlptkqO9hSUUtSWFFFJQAtFJSzQAVQ3pCv46SJMiBI7z3x8av1C6yIOVKc3VI+NMTKu+kD/EI5zCYi4PHqPKlKyNX0iRYQkcRfW+hHjShK+LKLfWA4GbZbcPPpSpSvi03Ej2pteT6vwimSNU7Nw+m8QIGhAA4zc38aVCiowH0k8gEzqDpM6SPGkhzgy307QtEQPV7/ACqTtg2aRHA5oPW2W1+tABuHb/O/6Bb4/qKVLLk3dkSLZALctaQOuz/DBE65+vKOVKHXeLaft+Xs84HjSGIGXfpR9gfn3U4MuX+cHTsC2nW/HzpqXHeLadPf48LRpPWl3rsWbR0+cP35KAE3Dn0toHsg+OtLuXIPzl+Byjrw8vKlLrnBtP2//wA0bxz3E/b6d3OgBNw59Lw90ayTPSxjwFDjLh0cy9Mo/Ojeu3htPQ7zUfZtQpx2bNpIn34tb6vOaAHMtLBGZeYcRlAnxFWKrsrcJhSABzCp8Iip6Boq455KCgqRmJVAMAlM8b6DmelW6zNug5URFljVK1W6ZAcp+sYA5itM0B6hRRRSGFFFFABUGNwwcQpCpyqEGOI4jxFvGpqWgRmAN7sNAOOJQUjstrWJQQcqlJSQbgAiq52ayU5NziMsARun9AUkXj6iB3Dqa18E66ykoQELTmUUhRUgjMSogqAVmuTeB+Jc7iX16rS0OTYzK+2sRH9HjV7GXx3wUk4cA5ktPA5lKMNquVazI0+6rJcXwYeP9KR96hU+H2gpsw5ncRwWE5lA8lJQLjkQO/nUTePfK1LAASTCWnIBygAZs6JyqJzGDmEZR2TMFIWqfFDAt3/LPeO6H3uUDf8A+WWO9bP4Lq2dqOq9VoI6rVJ8Eo1Heod1RDG4gGZZWPdyLR/rzqj7Jo+ELyDFJfH/AKdR7ltfioVEvEKT67D6e5Gf/iKq0P3uoasKP8ikEf6imkVthXssK/rW2kf6So/CikGrJ2KmHxCVpzJMjTkQeIINwRyN6lqBhKypbjmULXEpRJSkAQBmIBWde1A4WEVPUs2V1uFZrgRCvm3TB0Ge5PK+lv1NaVcX/wBpeEzLSUPAoUUnsouUmDHb50Ck0uTo1ZLqyOzOkL+Anp8aa0EDRt0fbjj1/VqwcN+0fCLISlL2Y6DIJJ4AQrU6Cukc2q0lQSpYSopzAKkdmASZ0gSJvRfoJNMhSlF/m3YPRf3T0HnQGkGOw6OOq+EiDe1WW9otKVkDiSv3Z7XtD1dRdKh/Saic2uylSklcKSpKCMqvWVoBbteGkGYg0w2IoRObI9eLdv8AO3CpmmEKkZXBN+1nHPS/X7uVQo9IcMYG+RJTmAMglIzSQDqBlUDGkU93bmHTILgkRIhRUJ5pAkcZnSDOhoHsWE4JI568VG2nXS1IMAgAASAOGZXKOdWaKQ6RVGzkaQr7a/zp/wAiRMwftK5RpNTk0sUBSKowCIjtR/Ovu520pRgURF+frK7uB+GlT5hpInlRmHMUBSImcIlJkTPVSj95qekBpaAInWAoibxpcjly7qgVtRn6RJ7r/drU7mJSkkFQGVOYzwSPaJ4DXXkeRqt+6mvdPcFLA8gYjpQiZav7aK7+2QbNJJPvKCkpHgYKj0HnTdn7XUtwIKE8ZKVFUQJlQiEg6QTN+NXDs5kAktogalQBA75qg9tpAGXDJC/rCzI/qHr9yZ0gkVM8kIRuWxmo5NVuX6JGni8YlsCZJUYShIzLWeSUjX7hqSBeqTeKWpK1l1CCiPmktlw3MAbzOkLM65bDSTqclDJzFa1Fa1CFKmJTrkCRYIt6vnJvUkV5WTxaKfwRv8zdwk/WjSwm1e1lcjWEuAFKVd6VElBnqR1ExWpXNEVawm0FN2VKkeak/wD2Hx79KfS+JKb05Nv4G40blV8ZjEtgFVybJSPWUeQHdck2AkkgVUVtdKx/hyl0n2gZbT/Moan6ovzgXqu3hBOZfbcOq1ATHJPup+qPGTevRnljAnngujaOkoMETKSFZR9YC48jVttwKEpIIPEXFUKZlIMpOU/A/wAw4/f1rJdRvuh6WatFZi8e6LBpKjzz5U+NioeAPfVZzDqc/jLKh7iZQ2OhSDK/6iR0FayzQS5A0HdqMpOUuJze6DmV9lMn4UM7SbUYkpJ0zpUie4qAk9KrMspQISkJHJIAHkKcpIIgiQeB0rH8TvwGlmnRWSh1TWkqb4puVJHNHEj6vlyOo2sKAKSCCJBFwRzBrohNTVoCmh9QOs9DXlStmFlSythK1KcUZzSYUoq7rWr07ApK5JP3V596YDdu70HswEzAuoT+FcHTdV5jpCklas4vb+AKMQktgpSqFfyGeYt1ivalhJuW3F5m8hMkAJIQTuwDKZITodUyK862ZLq2yqCnNKgTaAOzI49rh0r0kJBIG+KVEA5YHu8Ae4m1bZM7hV7ErTqdCYANpIIw6wsEqk9pWYjIVZlGSojXvJvNPOAaC84w6ySrOVA3zhSiFEZrqBNj7pjS1RtpSCP8QTprBnu8qsKe5vkQY0Tc3sLax91OPWQ/u/hjoiRhGgjJ8nXlTlEEkmN3uwQSeCUjjrB1vR+7mZT/AIddpM9okm47fa7chSvWJmTNWBiUkiHpsRAi5gmbch91NZeBASHyT3CTYQLjx8ap9Zi+f0YUPWlKrlly9zciDmi0K8eFhRukGZbc4e93WhVRb4f5g2JM9nQgCDwPEiedAeB7QxCrJEgBOnvFMW1HlUvrcfz+gUSFKIB3LnFPGYsqYn3uPSlDSJjdOWkC5iNeKuc1CnEJUExiDMm4yiZsARHTzNOU4m436iekSMpzHToIpProdmFD1NIiC05YkTfjaQrNMU1SWwqdys3mb+tziYpcyTcPaC5kaA3MaakfDnTBiEBN3iQSADax1sQOVZPr36R/n7BRPgwgEZW3EmNTMWtBkn9CrDmJj2VHuFVcK8kkAO54kRa5F9QNRIHhVyufJ4hl4SS+pSRy3pRiErIQWDKkKGfMtKot2AEDtTJMKOW0ca1H9ouKBAOTqkAkfakfCl23gEv7tBWgEKzZVJSoqA4C4UkTElJq09gUnSx/XCsMvV5pRjUtxpK2YjrAWZcKnD9clQB5hHqpPUAVMkEmACo8gCT5CpncIpPCRzFbHozimkJKVKCXFKM5rZhokJJsbRbnPOsenxvqctZJe/kE5aFaRmN7JfIndEDmpSU+JvI8qiXhFC2ZBP1Myx5kJHka6/amFLiMoMGZg6GOB/XAVzq0kEpUClQ1B++1iOor08nQYcXEb+bf2M4ZHLlmf8hUTdcDkkCT4mYqYYBvinN/N2vgbVZJjWuXwnpak4lSFQGSYQvkRaVfVUePC3gY8Np6Fx2NlBs6HHYpLLanFeqgTHPkkdSYA76xPQ7bS3wtLpBWggyABKVcLciCO4p7znftAxF20b0cy1Fzr21GdOAHeeFqXoWyC6pQdyOBKglJTIWkjiZvCoJHQda6oYV5Lk+TRQXluXzLvprthQdQ20spLfaUUn2j6o6wJJBscwroNh7TU9hkPLbKSUzAE5hEhSACTChBg3EwdK82xZ+cV2952j2yIzniqORMx0iuh2eoJwKey48CSpQzbttpXqqQVAglOaVAHWZtWuXBFY4pFzxpRiUfSLa7jr3tN5DCEg9pJ529o2+6u32NtYOsb1fYKZDk2CVJ1N+GhHfzrzGxN7JJvAmBN4BN7czXT7Sxh+R5VTikSMj/AKiUk9kJVCs61pJNiB10mqz4VUYpDzxS0pHS7F263iVOJRIKDx9pJ0WOQkG2unOjEbfaTiEYcmVKsSPVSqJSlR5m/wAOYrh/RZakvlSSYDZCgn11JPuCIlKgkkmwBrPy7x5ICljO5IIG8cF8wUBbMoGFT0NR+FjqlvskQ8auW/B67UO4icq1oBMkJIAk6mCDBPHz1Jrl9t+lamX0oRkWhB+diSo8CkcARewm4gxXVMPJWlK0mUqAII4g3BrkcZwSfcya7kWAxOUwdD8DWDtf0XW8CEuMyVKInNoo2kDUxHLSkRtBQ1g/CpMFtZKFSWVa8CDF9Rfjyry+myZMV1/j/Jrl6WfqiLB+hrqEJSXG8w1ICr9QI+Hf0jrMjg0yWA1ngBy8fhWQjH4ZU9ggwYzSAekyY76stLbJGVoHUdlaZHde9dGXNky1q9Pkvuc3lOHpX1LiSuBdsqnmYjkIE8D5U8Fdh2Ji+ut+HL+9VDh0QYw55Ra45i8f9aVxoW+YJFuIn3tJ5k8awpe6+4ywN5IndwY96eMxzt+NOUhy8BEzbWI69aqlAIjcKgqkgkAyAADE8jHDSjcI+gVr0759bvor37YFiHJtu9BOtlXmIGmnlQA5rDc876W48p/CoCgRG4URY6jWOp4SaQtpBlLKpB5x+N+NFe/bAnIdtZo/a+FqflcgWRN51jpFr1TU0gAjcqCbcQPVuI7XU1A460NGSbc+OkG/IC/Wk69/7AvEu6w1HEydOpjnNP8AnOz/AAwbyL87R4A1knFBRjclIiJ9bszJEZr3vWw1sVBElp1U6EKSARztcTyrfBgea9Nbe+5Mp6eRyAvMZy5eETP5VNS4bZrAVdtxuQbqcInjFlG1z5VcGxWDzP8A8ij+Nay8Nyt7NErMjivTVKDuwsIXllQbU423JEdpJcOUkCbFKhJB7JANdG2tIAAIAgRfhWf6bbMaQ2lKQQpR1KpASFJzqUlRgAAjtmySU3E10g2Ax7h+2v8AOtJeH5ZQjG1t+f2Es0U2zLOISPaHnWbtJ9B5DmTYHzrp/wBxse5/qX+dObYwzZkBpKhx7Obz1rP+lTf/AGkh+evRFX0TK9yc05c3zeaZyQNJvlzZo6aWim+kMZm/ehX2bfjHxqxidspHqAqPXsp8zc+ArmduYxSULcJJWRGYZBlF4y5zAAvzN+NelOUVBY07fBGODcr4K23VhbLraQhagBnSV5AkG8rIMgQJi0xXmadRIzCRaYm/O0d9XdkuFT0ElWcEqQZJeiFbs3sTFlHQgVG1h1l8ICAFlyMh9UGfVM8Bp3V0Ycflao38z1ca0OUfkafpSCndIlsJCEwhKitwdnVxcQQJITfiYHKtsRTaEvOO5SjLkKRO+kgkFCgOwk9oEkxYg8Kk9KSd6ElltogCcoTKoGXMYuE2hI5AT0c1i2k4bdOKKyYUlLUpiRmyurI7QCibCYM0kn5SXchJvEkvVmK4QZIEA+yCTHSTrXQ4w58I2VIW8sIPzjZc3SEiYKhEbwDWALzJ4VgsrAIJSFdDmg/ZIPxqz+8lBpTSAlCFqzKCZlRsLqUSYgDyrbJByar0NpwbapcFfDoBUkEkXkFKSogi4ISCDryvV70gTlWlKgvOO0pSlCFTYKQyFEMg/wBJJB7IvVBl1SDKVKSdJSSDHKRwpnPqZPUm5J5mqcG5qRUsTlNS7GvsVpQZdWoNhEH+Ig9onQocgZyYHYkiSD3wejTIVimwdE9rVY0vMpIg21Uct4MzWfRFT5bqW/JPkumr5Lu31FT7hWFAz6qlJWQNQAU2HQCQOvH0T0fxiXWEKTwEEFecgjgpXE6a3vXl1TsY1xAyoccQnklakgdwBis8vTa4qK9CZ9O2kl6HUVCWTwWoeR+8VNRXzCbR6LVkRaPvK+H5Um4+sr4flU1FPUxaUNbLifVecHcqPurRb2w8PbnvAP4VQopN3yT5UH6Guj0hdGoQfAj7jU6PSQ8W/JX9qwaKmkQ+mxP0N9fpFOiSPImoVbXzaqV+u6saipcEyfwmM2mcUhXtpT/NI+4GrzeHbIviWE+JPwOWa5YmjNWkI41zG/1ZlLol6Sa+h2bDOEBGfEZ+iQQD3xJ8jW0nb2HAgL04AEW8QBXmOYUi0pOoB7xNduLq1i2jBL8jGXhqlzNnb495pbhWkASO0VFNzYAi5iwiq2Zvmj/TXFnBtH2E+QpitltH2B5n86p9Tjk7la/RfcuPQUqTNb0tfQA3lUgEZiTqAjs5gUoBKpt2dDF62FbVwyYVvmk8oWAfgZrjlbHZPs/E0h2O39bz/tWi6jA0k3L6f+iXQb8nYK29hdS+0f6gT+dRr9JcKn/zR4JWfuSa49WxU8FK+B/Cm/uQe+fKrWTpXzN/Qr8F8zq3PS/CjRSldyFD/cBWNtv0lw77ZTuFqMHKV5RlUREjKoms79yD3z5UfuRPvnyFXHL0kXep/uUujSMzAYtbKw4gwoA6zx6Aie4yOlRrdUVFZJzFRUVCxzEyTbQzyrY/cifeV8PyoOxE8FHyFdH9Q6a7v9jfyt7oxCZMm5Op4nvNFajmxVDRQPfaqrmznB7JPdf7q6IdVhlxJBpaKtFKpJFiCD1pK6BG16MYQOOoStgOoccCColYyWzGChQ9mTcezVlnCNPBa8Ph82VxKA2HFqAQrMd8rRQEACZyiSTVxexC220ltamlv7tCilwwoqSVubxANghJQbxMmoV7NwqS+oZwhlDbllyXA4DDRKdM8tqkaAqHKps43kTbaf8AP3Fb2Tg8zTanIK1Lc3mYFO6SsgIVyKkJUQocSOduWUqSSBAJkDl08K6VzYeGgp3qkvIRC02ypclAK1E+xKwMuvZN6nVsNhLiy4lxDTTikGVXcSMqN6DAjtrQbWgihMqGWMeW2clRXYYnY7LSVpUgKSFOJLt5AabAzJMwCp4xl46RXHimmbY8inwdfUIz39WPHnx8KmqDdGfVT5mvkInVIUBfNPdenIze1ljpNRln6o8zS7s+6PM1boncnoqvufqp8zp/0o3PDKnzP651OldytT7FiioUN8wAOhNSIQBpUtJDTbHUUUUhmr6LtJVim0qAUDmkESD2VcDU21PShplawcO2Uh1TaYaTIKFBJJ7YkX6VF6KGMW2eWbTX1FaVT9IPRfEuqWUtm+IccGt0rUCnQG8JNuFq9nw6KeN2vU8PxKTWVU/T7mnhfSVpwry4doBtoLVLSb6yEwvkONaOB23hd2FutNSoLUEhtIIShZbJMki5Bi/Cue2Z6NYlsPFTZ+cYypAkmYVra2oqZ30ZxWVADRMMupMFOqnlrSLnikg136I9kedrl3Zr7YxmGewq1MISClSJhKQYVMGRwMKH9Jrla08Jsh7D4R3fNlEhgCSkyUqcn1SdMw86zK8TxBJZdux7vhrbw79/sNUqKVCp/XK1UsUytxaSMoS2Z7QJzKgiNRAEzPOOVW2kwO8zXK4pL5ncpNv5D6jdeCdZ8j+uFSVBLlrJ8z+VTFWNsX5Uj3hfTrQcUjnwnwoBXyT0ueen30pK+SfM/l3VemPtk2/aGqxiBHa10/XhTvlKfeFNlzknzJ4W4c4pZXyT5nn3coo0r2xan7QHFIt2hf8At+Yo+Vo94UgK+KU6c/gaUZ50THHWjSvbHqftCLbQ6LiR8R+VYuM2WpMx2k9NfEVtpK5EhMcbmfu7qmrfB1eTA/h3XYdWtznnNrvErO8IKzKogXCSi3LskptwqFWNcIUCowooKtLlAyo8ga3sVgUL1EHmLH+9U/3Kn3leQr1YeJ4Wvi2Zl5SXCMo4hRzkqJz+tf1rhV+dwD4U1x5SolSjAgSSYHIToOlbH7lT7yvIUqdio4qUfIfhVvxLB3/YflmMpwkQSSJmCTE8450yugTshvkT4/lTv3S1yP2jUPxTD8/oPy2XaiLFyZN/w4VLRXgJtcGjSY1CYp1FFJuxhRRRQAUUUUAFFFFAChRF0kpPMain/KnfpV/aP51HRTUmuCXFPkf8pe+mX5n86PlLv0y/tH86ZRVeZLuLy49h633DZTilDkSSKZRRUtt8lKKXAzKfe+ApyR1mlopWOgpFJm1LRQBCcKnr9o9fzoGGAM3+0amoqtcu5OldiH5MOavM9fzpyWgOfmZ86kopamPSiEYVPXzNAwydb+ZvFr+VTUU9cu4tMewUUUVJQUUUUAFFFFABRRRQB//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030" name="Picture 6" descr="https://encrypted-tbn0.gstatic.com/images?q=tbn:ANd9GcQoqPDGwXClMOrHQ8SsoB5mbVSv7BVdN1X7ZZuIwllMySFpNk2dug"/>
          <p:cNvPicPr>
            <a:picLocks noChangeAspect="1" noChangeArrowheads="1"/>
          </p:cNvPicPr>
          <p:nvPr/>
        </p:nvPicPr>
        <p:blipFill>
          <a:blip r:embed="rId3" cstate="print"/>
          <a:srcRect/>
          <a:stretch>
            <a:fillRect/>
          </a:stretch>
        </p:blipFill>
        <p:spPr bwMode="auto">
          <a:xfrm>
            <a:off x="5796136" y="1396009"/>
            <a:ext cx="1762125" cy="2600325"/>
          </a:xfrm>
          <a:prstGeom prst="rect">
            <a:avLst/>
          </a:prstGeom>
          <a:noFill/>
        </p:spPr>
      </p:pic>
      <p:pic>
        <p:nvPicPr>
          <p:cNvPr id="1032" name="Picture 8" descr="https://encrypted-tbn3.gstatic.com/images?q=tbn:ANd9GcR_-K9A7whZuhbY_4J2V4Raofsq_s-Z1eVrQ48uyEOX3gXViExQ6A"/>
          <p:cNvPicPr>
            <a:picLocks noChangeAspect="1" noChangeArrowheads="1"/>
          </p:cNvPicPr>
          <p:nvPr/>
        </p:nvPicPr>
        <p:blipFill>
          <a:blip r:embed="rId4" cstate="print"/>
          <a:srcRect/>
          <a:stretch>
            <a:fillRect/>
          </a:stretch>
        </p:blipFill>
        <p:spPr bwMode="auto">
          <a:xfrm>
            <a:off x="539552" y="1700808"/>
            <a:ext cx="1990725" cy="2295526"/>
          </a:xfrm>
          <a:prstGeom prst="rect">
            <a:avLst/>
          </a:prstGeom>
          <a:noFill/>
        </p:spPr>
      </p:pic>
      <p:graphicFrame>
        <p:nvGraphicFramePr>
          <p:cNvPr id="3" name="Diagram 2"/>
          <p:cNvGraphicFramePr/>
          <p:nvPr>
            <p:extLst>
              <p:ext uri="{D42A27DB-BD31-4B8C-83A1-F6EECF244321}">
                <p14:modId xmlns:p14="http://schemas.microsoft.com/office/powerpoint/2010/main" val="2946829554"/>
              </p:ext>
            </p:extLst>
          </p:nvPr>
        </p:nvGraphicFramePr>
        <p:xfrm>
          <a:off x="152400" y="2996952"/>
          <a:ext cx="8020000" cy="37039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499045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1615</TotalTime>
  <Words>1426</Words>
  <Application>Microsoft Office PowerPoint</Application>
  <PresentationFormat>On-screen Show (4:3)</PresentationFormat>
  <Paragraphs>271</Paragraphs>
  <Slides>40</Slides>
  <Notes>9</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Opulent</vt:lpstr>
      <vt:lpstr>PowerPoint Presentation</vt:lpstr>
      <vt:lpstr>Learning objectives</vt:lpstr>
      <vt:lpstr>Learning objective 1</vt:lpstr>
      <vt:lpstr>Task 1 a</vt:lpstr>
      <vt:lpstr>PowerPoint Presentation</vt:lpstr>
      <vt:lpstr>Book covers </vt:lpstr>
      <vt:lpstr>Starters – different images</vt:lpstr>
      <vt:lpstr>Task 1 b</vt:lpstr>
      <vt:lpstr>Book covers</vt:lpstr>
      <vt:lpstr>Book covers</vt:lpstr>
      <vt:lpstr>Task 2</vt:lpstr>
      <vt:lpstr>Uses of colour</vt:lpstr>
      <vt:lpstr>Colour and Emotion/Mood</vt:lpstr>
      <vt:lpstr>Colour</vt:lpstr>
      <vt:lpstr>The use of white space </vt:lpstr>
      <vt:lpstr>PowerPoint Presentation</vt:lpstr>
      <vt:lpstr>Good examples of white/Negative space</vt:lpstr>
      <vt:lpstr>The use of composition</vt:lpstr>
      <vt:lpstr>Task 3</vt:lpstr>
      <vt:lpstr>Audience, Purpose and Genre</vt:lpstr>
      <vt:lpstr>Audience, Purpose and Genre</vt:lpstr>
      <vt:lpstr>Task 4</vt:lpstr>
      <vt:lpstr>Starter</vt:lpstr>
      <vt:lpstr>Extension</vt:lpstr>
      <vt:lpstr>Raster and vector Graphics</vt:lpstr>
      <vt:lpstr>Learning objective 2</vt:lpstr>
      <vt:lpstr>What I can change</vt:lpstr>
      <vt:lpstr>Your client and the target audience</vt:lpstr>
      <vt:lpstr>A work plan created as a text table in word processing software </vt:lpstr>
      <vt:lpstr>A work plan created in spreadsheet software</vt:lpstr>
      <vt:lpstr>A work plan created using project type software</vt:lpstr>
      <vt:lpstr>Your task</vt:lpstr>
      <vt:lpstr>PowerPoint Presentation</vt:lpstr>
      <vt:lpstr>Legal restrictions</vt:lpstr>
      <vt:lpstr>Learning Objective 3</vt:lpstr>
      <vt:lpstr>Obtaining assets for use in the graphic</vt:lpstr>
      <vt:lpstr>Create the graphic</vt:lpstr>
      <vt:lpstr>Learning Objective 4</vt:lpstr>
      <vt:lpstr>Reviewing the graphic</vt:lpstr>
      <vt:lpstr>How the graphic could be improved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Sian</dc:creator>
  <cp:lastModifiedBy>User</cp:lastModifiedBy>
  <cp:revision>49</cp:revision>
  <dcterms:created xsi:type="dcterms:W3CDTF">2014-09-05T15:09:03Z</dcterms:created>
  <dcterms:modified xsi:type="dcterms:W3CDTF">2014-11-04T20:43:13Z</dcterms:modified>
</cp:coreProperties>
</file>